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comments/modernComment_1C1_1D8D922D.xml" ContentType="application/vnd.ms-powerpoint.comments+xml"/>
  <Override PartName="/ppt/tags/tag6.xml" ContentType="application/vnd.openxmlformats-officedocument.presentationml.tags+xml"/>
  <Override PartName="/ppt/comments/modernComment_1E1_E151ADE3.xml" ContentType="application/vnd.ms-powerpoint.comment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6" r:id="rId2"/>
    <p:sldId id="487" r:id="rId3"/>
    <p:sldId id="484" r:id="rId4"/>
    <p:sldId id="449" r:id="rId5"/>
    <p:sldId id="481" r:id="rId6"/>
    <p:sldId id="480" r:id="rId7"/>
    <p:sldId id="259" r:id="rId8"/>
  </p:sldIdLst>
  <p:sldSz cx="10691813" cy="7559675"/>
  <p:notesSz cx="6858000" cy="9144000"/>
  <p:embeddedFontLst>
    <p:embeddedFont>
      <p:font typeface="Calibri" panose="020F0502020204030204" pitchFamily="34" charset="0"/>
      <p:regular r:id="rId10"/>
      <p:bold r:id="rId11"/>
      <p:italic r:id="rId12"/>
      <p:boldItalic r:id="rId13"/>
    </p:embeddedFont>
    <p:embeddedFont>
      <p:font typeface="Franklin Gothic" panose="020B0604020202020204" charset="0"/>
      <p:bold r:id="rId14"/>
    </p:embeddedFont>
    <p:embeddedFont>
      <p:font typeface="Libre Franklin" pitchFamily="2" charset="0"/>
      <p:regular r:id="rId15"/>
      <p:bold r:id="rId16"/>
      <p:italic r:id="rId17"/>
      <p:boldItalic r:id="rId18"/>
    </p:embeddedFont>
    <p:embeddedFont>
      <p:font typeface="Noto Sans Symbols" pitchFamily="2" charset="0"/>
      <p:regular r:id="rId19"/>
      <p:bold r:id="rId20"/>
    </p:embeddedFont>
    <p:embeddedFont>
      <p:font typeface="Open Sans" panose="020B0606030504020204" pitchFamily="34" charset="0"/>
      <p:regular r:id="rId21"/>
      <p:bold r:id="rId22"/>
      <p:italic r:id="rId23"/>
      <p:boldItalic r:id="rId24"/>
    </p:embeddedFont>
  </p:embeddedFontLst>
  <p:custDataLst>
    <p:tags r:id="rId2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ohWxkuBKYvqnC2cILTChK7pEsF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87C1AD-F1B5-325E-2F20-C04524BC8B96}" name="Casa 3" initials="C3" userId="S::casa3@infomineo.onmicrosoft.com::d591ae76-e12b-476f-b482-d9cb8033e0a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7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9" autoAdjust="0"/>
    <p:restoredTop sz="94660"/>
  </p:normalViewPr>
  <p:slideViewPr>
    <p:cSldViewPr snapToGrid="0">
      <p:cViewPr>
        <p:scale>
          <a:sx n="66" d="100"/>
          <a:sy n="66" d="100"/>
        </p:scale>
        <p:origin x="1522"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9" Type="http://schemas.microsoft.com/office/2018/10/relationships/authors" Target="authors.xml"/><Relationship Id="rId3" Type="http://schemas.openxmlformats.org/officeDocument/2006/relationships/slide" Target="slides/slide2.xml"/><Relationship Id="rId21" Type="http://schemas.openxmlformats.org/officeDocument/2006/relationships/font" Target="fonts/font1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5" Type="http://schemas.openxmlformats.org/officeDocument/2006/relationships/presProps" Target="presProps.xml"/></Relationships>
</file>

<file path=ppt/comments/modernComment_1C1_1D8D922D.xml><?xml version="1.0" encoding="utf-8"?>
<p188:cmLst xmlns:a="http://schemas.openxmlformats.org/drawingml/2006/main" xmlns:r="http://schemas.openxmlformats.org/officeDocument/2006/relationships" xmlns:p188="http://schemas.microsoft.com/office/powerpoint/2018/8/main">
  <p188:cm id="{1FB8482F-6A60-4B60-BCAD-077F4C340847}" authorId="{7187C1AD-F1B5-325E-2F20-C04524BC8B96}" created="2023-03-08T15:24:37.320">
    <ac:deMkLst xmlns:ac="http://schemas.microsoft.com/office/drawing/2013/main/command">
      <pc:docMk xmlns:pc="http://schemas.microsoft.com/office/powerpoint/2013/main/command"/>
      <pc:sldMk xmlns:pc="http://schemas.microsoft.com/office/powerpoint/2013/main/command" cId="495817261" sldId="449"/>
      <ac:spMk id="12" creationId="{341FE5C9-84F1-4B95-9EA7-0C821693FE11}"/>
    </ac:deMkLst>
    <p188:txBody>
      <a:bodyPr/>
      <a:lstStyle/>
      <a:p>
        <a:r>
          <a:rPr lang="en-US"/>
          <a:t>?
</a:t>
        </a:r>
      </a:p>
    </p188:txBody>
  </p188:cm>
</p188:cmLst>
</file>

<file path=ppt/comments/modernComment_1E1_E151ADE3.xml><?xml version="1.0" encoding="utf-8"?>
<p188:cmLst xmlns:a="http://schemas.openxmlformats.org/drawingml/2006/main" xmlns:r="http://schemas.openxmlformats.org/officeDocument/2006/relationships" xmlns:p188="http://schemas.microsoft.com/office/powerpoint/2018/8/main">
  <p188:cm id="{7ED9D677-BB6C-4C30-BE60-66B7E71C7B6E}" authorId="{7187C1AD-F1B5-325E-2F20-C04524BC8B96}" created="2023-03-08T14:56:48.828">
    <ac:txMkLst xmlns:ac="http://schemas.microsoft.com/office/drawing/2013/main/command">
      <pc:docMk xmlns:pc="http://schemas.microsoft.com/office/powerpoint/2013/main/command"/>
      <pc:sldMk xmlns:pc="http://schemas.microsoft.com/office/powerpoint/2013/main/command" cId="3780226531" sldId="481"/>
      <ac:spMk id="97" creationId="{F00DB661-8B92-AE9D-2519-5BC99A2E0662}"/>
      <ac:txMk cp="0" len="1309">
        <ac:context len="1312" hash="3271806573"/>
      </ac:txMk>
    </ac:txMkLst>
    <p188:pos x="8256373" y="142488"/>
    <p188:txBody>
      <a:bodyPr/>
      <a:lstStyle/>
      <a:p>
        <a:r>
          <a:rPr lang="en-US"/>
          <a:t>Garder la police a 9 ou passer a 10 pour uniformiser  mais réduire les tableaux?.</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3: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322" name="Google Shape;132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07115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3: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322" name="Google Shape;132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4138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4951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www.facebook.com/Infomineo/" TargetMode="Externa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hyperlink" Target="http://www.infomineo.com/" TargetMode="External"/><Relationship Id="rId1" Type="http://schemas.openxmlformats.org/officeDocument/2006/relationships/slideMaster" Target="../slideMasters/slideMaster1.xml"/><Relationship Id="rId6" Type="http://schemas.openxmlformats.org/officeDocument/2006/relationships/hyperlink" Target="https://www.linkedin.com/company-beta/2416143/admin/updates/" TargetMode="External"/><Relationship Id="rId5" Type="http://schemas.openxmlformats.org/officeDocument/2006/relationships/image" Target="../media/image4.png"/><Relationship Id="rId4" Type="http://schemas.openxmlformats.org/officeDocument/2006/relationships/hyperlink" Target="https://infomineo.com/insights/blog/"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5_Custom Layout">
  <p:cSld name="5_Custom Layout">
    <p:spTree>
      <p:nvGrpSpPr>
        <p:cNvPr id="1" name="Shape 54"/>
        <p:cNvGrpSpPr/>
        <p:nvPr/>
      </p:nvGrpSpPr>
      <p:grpSpPr>
        <a:xfrm>
          <a:off x="0" y="0"/>
          <a:ext cx="0" cy="0"/>
          <a:chOff x="0" y="0"/>
          <a:chExt cx="0" cy="0"/>
        </a:xfrm>
      </p:grpSpPr>
      <p:sp>
        <p:nvSpPr>
          <p:cNvPr id="55" name="Google Shape;55;p9"/>
          <p:cNvSpPr/>
          <p:nvPr/>
        </p:nvSpPr>
        <p:spPr>
          <a:xfrm>
            <a:off x="3" y="0"/>
            <a:ext cx="10691813" cy="7559675"/>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56" name="Google Shape;56;p9"/>
          <p:cNvSpPr txBox="1"/>
          <p:nvPr/>
        </p:nvSpPr>
        <p:spPr>
          <a:xfrm>
            <a:off x="483081" y="6754856"/>
            <a:ext cx="2659382" cy="32380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N" sz="1052" b="1" i="0" u="sng">
                <a:solidFill>
                  <a:srgbClr val="43E1D3"/>
                </a:solidFill>
                <a:latin typeface="Calibri"/>
                <a:ea typeface="Calibri"/>
                <a:cs typeface="Calibri"/>
                <a:sym typeface="Calibri"/>
                <a:hlinkClick r:id="rId2">
                  <a:extLst>
                    <a:ext uri="{A12FA001-AC4F-418D-AE19-62706E023703}">
                      <ahyp:hlinkClr xmlns:ahyp="http://schemas.microsoft.com/office/drawing/2018/hyperlinkcolor" val="tx"/>
                    </a:ext>
                  </a:extLst>
                </a:hlinkClick>
              </a:rPr>
              <a:t>www.infomineo.com</a:t>
            </a:r>
            <a:r>
              <a:rPr lang="en-IN" sz="1052" b="1" i="0">
                <a:solidFill>
                  <a:srgbClr val="43E1D3"/>
                </a:solidFill>
                <a:latin typeface="Calibri"/>
                <a:ea typeface="Calibri"/>
                <a:cs typeface="Calibri"/>
                <a:sym typeface="Calibri"/>
              </a:rPr>
              <a:t> </a:t>
            </a:r>
            <a:endParaRPr/>
          </a:p>
          <a:p>
            <a:pPr marL="0" marR="0" lvl="0" indent="0" algn="l" rtl="0">
              <a:spcBef>
                <a:spcPts val="0"/>
              </a:spcBef>
              <a:spcAft>
                <a:spcPts val="0"/>
              </a:spcAft>
              <a:buNone/>
            </a:pPr>
            <a:r>
              <a:rPr lang="en-IN" sz="1052" b="0" i="0">
                <a:solidFill>
                  <a:schemeClr val="lt1"/>
                </a:solidFill>
                <a:latin typeface="Calibri"/>
                <a:ea typeface="Calibri"/>
                <a:cs typeface="Calibri"/>
                <a:sym typeface="Calibri"/>
              </a:rPr>
              <a:t>Infomineo Copyright © 2022. All rights reserved.</a:t>
            </a:r>
            <a:endParaRPr/>
          </a:p>
        </p:txBody>
      </p:sp>
      <p:pic>
        <p:nvPicPr>
          <p:cNvPr id="57" name="Google Shape;57;p9"/>
          <p:cNvPicPr preferRelativeResize="0"/>
          <p:nvPr/>
        </p:nvPicPr>
        <p:blipFill rotWithShape="1">
          <a:blip r:embed="rId3">
            <a:alphaModFix/>
          </a:blip>
          <a:srcRect/>
          <a:stretch/>
        </p:blipFill>
        <p:spPr>
          <a:xfrm>
            <a:off x="3318385" y="3322299"/>
            <a:ext cx="4055043" cy="915076"/>
          </a:xfrm>
          <a:prstGeom prst="rect">
            <a:avLst/>
          </a:prstGeom>
          <a:noFill/>
          <a:ln>
            <a:noFill/>
          </a:ln>
        </p:spPr>
      </p:pic>
      <p:pic>
        <p:nvPicPr>
          <p:cNvPr id="58" name="Google Shape;58;p9">
            <a:hlinkClick r:id="rId4"/>
          </p:cNvPr>
          <p:cNvPicPr preferRelativeResize="0"/>
          <p:nvPr/>
        </p:nvPicPr>
        <p:blipFill rotWithShape="1">
          <a:blip r:embed="rId5">
            <a:alphaModFix/>
          </a:blip>
          <a:srcRect/>
          <a:stretch/>
        </p:blipFill>
        <p:spPr>
          <a:xfrm>
            <a:off x="9907409" y="6823864"/>
            <a:ext cx="301323" cy="301323"/>
          </a:xfrm>
          <a:prstGeom prst="rect">
            <a:avLst/>
          </a:prstGeom>
          <a:noFill/>
          <a:ln>
            <a:noFill/>
          </a:ln>
        </p:spPr>
      </p:pic>
      <p:pic>
        <p:nvPicPr>
          <p:cNvPr id="59" name="Google Shape;59;p9">
            <a:hlinkClick r:id="rId6"/>
          </p:cNvPr>
          <p:cNvPicPr preferRelativeResize="0"/>
          <p:nvPr/>
        </p:nvPicPr>
        <p:blipFill rotWithShape="1">
          <a:blip r:embed="rId7">
            <a:alphaModFix/>
          </a:blip>
          <a:srcRect/>
          <a:stretch/>
        </p:blipFill>
        <p:spPr>
          <a:xfrm>
            <a:off x="9506582" y="6823864"/>
            <a:ext cx="300083" cy="301323"/>
          </a:xfrm>
          <a:prstGeom prst="rect">
            <a:avLst/>
          </a:prstGeom>
          <a:noFill/>
          <a:ln>
            <a:noFill/>
          </a:ln>
        </p:spPr>
      </p:pic>
      <p:pic>
        <p:nvPicPr>
          <p:cNvPr id="60" name="Google Shape;60;p9">
            <a:hlinkClick r:id="rId8"/>
          </p:cNvPr>
          <p:cNvPicPr preferRelativeResize="0"/>
          <p:nvPr/>
        </p:nvPicPr>
        <p:blipFill rotWithShape="1">
          <a:blip r:embed="rId9">
            <a:alphaModFix/>
          </a:blip>
          <a:srcRect/>
          <a:stretch/>
        </p:blipFill>
        <p:spPr>
          <a:xfrm>
            <a:off x="9106039" y="6823864"/>
            <a:ext cx="300083" cy="301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46"/>
        <p:cNvGrpSpPr/>
        <p:nvPr/>
      </p:nvGrpSpPr>
      <p:grpSpPr>
        <a:xfrm>
          <a:off x="0" y="0"/>
          <a:ext cx="0" cy="0"/>
          <a:chOff x="0" y="0"/>
          <a:chExt cx="0" cy="0"/>
        </a:xfrm>
      </p:grpSpPr>
      <p:sp>
        <p:nvSpPr>
          <p:cNvPr id="147" name="Google Shape;147;p19"/>
          <p:cNvSpPr/>
          <p:nvPr/>
        </p:nvSpPr>
        <p:spPr>
          <a:xfrm>
            <a:off x="0" y="-1"/>
            <a:ext cx="3560233" cy="755967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48" name="Google Shape;148;p19"/>
          <p:cNvSpPr txBox="1">
            <a:spLocks noGrp="1"/>
          </p:cNvSpPr>
          <p:nvPr>
            <p:ph type="title"/>
          </p:nvPr>
        </p:nvSpPr>
        <p:spPr>
          <a:xfrm>
            <a:off x="482600" y="484188"/>
            <a:ext cx="2698535" cy="125572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9"/>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sp>
        <p:nvSpPr>
          <p:cNvPr id="150" name="Google Shape;150;p19"/>
          <p:cNvSpPr txBox="1">
            <a:spLocks noGrp="1"/>
          </p:cNvSpPr>
          <p:nvPr>
            <p:ph type="ftr" idx="11"/>
          </p:nvPr>
        </p:nvSpPr>
        <p:spPr>
          <a:xfrm>
            <a:off x="3814375" y="7135906"/>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51" name="Google Shape;151;p19"/>
          <p:cNvCxnSpPr/>
          <p:nvPr/>
        </p:nvCxnSpPr>
        <p:spPr>
          <a:xfrm>
            <a:off x="473028" y="383916"/>
            <a:ext cx="473555" cy="0"/>
          </a:xfrm>
          <a:prstGeom prst="straightConnector1">
            <a:avLst/>
          </a:prstGeom>
          <a:noFill/>
          <a:ln w="38100" cap="flat" cmpd="sng">
            <a:solidFill>
              <a:schemeClr val="dk2"/>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52"/>
        <p:cNvGrpSpPr/>
        <p:nvPr/>
      </p:nvGrpSpPr>
      <p:grpSpPr>
        <a:xfrm>
          <a:off x="0" y="0"/>
          <a:ext cx="0" cy="0"/>
          <a:chOff x="0" y="0"/>
          <a:chExt cx="0" cy="0"/>
        </a:xfrm>
      </p:grpSpPr>
      <p:sp>
        <p:nvSpPr>
          <p:cNvPr id="153" name="Google Shape;153;p20"/>
          <p:cNvSpPr/>
          <p:nvPr/>
        </p:nvSpPr>
        <p:spPr>
          <a:xfrm>
            <a:off x="0" y="-1"/>
            <a:ext cx="3560233" cy="7559674"/>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54" name="Google Shape;154;p20"/>
          <p:cNvSpPr txBox="1">
            <a:spLocks noGrp="1"/>
          </p:cNvSpPr>
          <p:nvPr>
            <p:ph type="title"/>
          </p:nvPr>
        </p:nvSpPr>
        <p:spPr>
          <a:xfrm>
            <a:off x="481654" y="484188"/>
            <a:ext cx="2698535" cy="125572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0"/>
          <p:cNvSpPr txBox="1">
            <a:spLocks noGrp="1"/>
          </p:cNvSpPr>
          <p:nvPr>
            <p:ph type="ftr" idx="11"/>
          </p:nvPr>
        </p:nvSpPr>
        <p:spPr>
          <a:xfrm>
            <a:off x="3814375"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56" name="Google Shape;156;p20"/>
          <p:cNvCxnSpPr/>
          <p:nvPr/>
        </p:nvCxnSpPr>
        <p:spPr>
          <a:xfrm>
            <a:off x="473028" y="383916"/>
            <a:ext cx="473555"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57"/>
        <p:cNvGrpSpPr/>
        <p:nvPr/>
      </p:nvGrpSpPr>
      <p:grpSpPr>
        <a:xfrm>
          <a:off x="0" y="0"/>
          <a:ext cx="0" cy="0"/>
          <a:chOff x="0" y="0"/>
          <a:chExt cx="0" cy="0"/>
        </a:xfrm>
      </p:grpSpPr>
      <p:sp>
        <p:nvSpPr>
          <p:cNvPr id="158" name="Google Shape;158;p21"/>
          <p:cNvSpPr/>
          <p:nvPr/>
        </p:nvSpPr>
        <p:spPr>
          <a:xfrm>
            <a:off x="4" y="-1"/>
            <a:ext cx="5348131" cy="7559674"/>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59" name="Google Shape;159;p21"/>
          <p:cNvSpPr txBox="1">
            <a:spLocks noGrp="1"/>
          </p:cNvSpPr>
          <p:nvPr>
            <p:ph type="title"/>
          </p:nvPr>
        </p:nvSpPr>
        <p:spPr>
          <a:xfrm>
            <a:off x="481651" y="484188"/>
            <a:ext cx="4722740"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1"/>
          <p:cNvSpPr txBox="1">
            <a:spLocks noGrp="1"/>
          </p:cNvSpPr>
          <p:nvPr>
            <p:ph type="ftr" idx="11"/>
          </p:nvPr>
        </p:nvSpPr>
        <p:spPr>
          <a:xfrm>
            <a:off x="496480"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61" name="Google Shape;161;p21"/>
          <p:cNvCxnSpPr/>
          <p:nvPr/>
        </p:nvCxnSpPr>
        <p:spPr>
          <a:xfrm>
            <a:off x="473028" y="383916"/>
            <a:ext cx="473555"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62"/>
        <p:cNvGrpSpPr/>
        <p:nvPr/>
      </p:nvGrpSpPr>
      <p:grpSpPr>
        <a:xfrm>
          <a:off x="0" y="0"/>
          <a:ext cx="0" cy="0"/>
          <a:chOff x="0" y="0"/>
          <a:chExt cx="0" cy="0"/>
        </a:xfrm>
      </p:grpSpPr>
      <p:sp>
        <p:nvSpPr>
          <p:cNvPr id="163" name="Google Shape;163;p22"/>
          <p:cNvSpPr/>
          <p:nvPr/>
        </p:nvSpPr>
        <p:spPr>
          <a:xfrm>
            <a:off x="0" y="-1"/>
            <a:ext cx="3560233" cy="7559674"/>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64" name="Google Shape;164;p22"/>
          <p:cNvSpPr txBox="1">
            <a:spLocks noGrp="1"/>
          </p:cNvSpPr>
          <p:nvPr>
            <p:ph type="title"/>
          </p:nvPr>
        </p:nvSpPr>
        <p:spPr>
          <a:xfrm>
            <a:off x="496479" y="3151972"/>
            <a:ext cx="2659330" cy="125572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2"/>
          <p:cNvSpPr txBox="1">
            <a:spLocks noGrp="1"/>
          </p:cNvSpPr>
          <p:nvPr>
            <p:ph type="ftr" idx="11"/>
          </p:nvPr>
        </p:nvSpPr>
        <p:spPr>
          <a:xfrm>
            <a:off x="3814375"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8_Custom Layout">
  <p:cSld name="8_Custom Layout">
    <p:spTree>
      <p:nvGrpSpPr>
        <p:cNvPr id="1" name="Shape 166"/>
        <p:cNvGrpSpPr/>
        <p:nvPr/>
      </p:nvGrpSpPr>
      <p:grpSpPr>
        <a:xfrm>
          <a:off x="0" y="0"/>
          <a:ext cx="0" cy="0"/>
          <a:chOff x="0" y="0"/>
          <a:chExt cx="0" cy="0"/>
        </a:xfrm>
      </p:grpSpPr>
      <p:sp>
        <p:nvSpPr>
          <p:cNvPr id="167" name="Google Shape;167;p23"/>
          <p:cNvSpPr/>
          <p:nvPr/>
        </p:nvSpPr>
        <p:spPr>
          <a:xfrm>
            <a:off x="3" y="0"/>
            <a:ext cx="10691813" cy="7559675"/>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168" name="Google Shape;168;p23"/>
          <p:cNvSpPr txBox="1">
            <a:spLocks noGrp="1"/>
          </p:cNvSpPr>
          <p:nvPr>
            <p:ph type="title"/>
          </p:nvPr>
        </p:nvSpPr>
        <p:spPr>
          <a:xfrm>
            <a:off x="483081" y="484188"/>
            <a:ext cx="9725386" cy="36702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23"/>
          <p:cNvSpPr txBox="1">
            <a:spLocks noGrp="1"/>
          </p:cNvSpPr>
          <p:nvPr>
            <p:ph type="ftr" idx="11"/>
          </p:nvPr>
        </p:nvSpPr>
        <p:spPr>
          <a:xfrm>
            <a:off x="483081"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3"/>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cxnSp>
        <p:nvCxnSpPr>
          <p:cNvPr id="171" name="Google Shape;171;p23"/>
          <p:cNvCxnSpPr/>
          <p:nvPr/>
        </p:nvCxnSpPr>
        <p:spPr>
          <a:xfrm>
            <a:off x="473028" y="383916"/>
            <a:ext cx="473555" cy="0"/>
          </a:xfrm>
          <a:prstGeom prst="straightConnector1">
            <a:avLst/>
          </a:prstGeom>
          <a:noFill/>
          <a:ln w="38100" cap="flat" cmpd="sng">
            <a:solidFill>
              <a:schemeClr val="lt1"/>
            </a:solidFill>
            <a:prstDash val="solid"/>
            <a:miter lim="800000"/>
            <a:headEnd type="none" w="sm" len="sm"/>
            <a:tailEnd type="none" w="sm" len="sm"/>
          </a:ln>
        </p:spPr>
      </p:cxnSp>
      <p:grpSp>
        <p:nvGrpSpPr>
          <p:cNvPr id="172" name="Google Shape;172;p23"/>
          <p:cNvGrpSpPr/>
          <p:nvPr/>
        </p:nvGrpSpPr>
        <p:grpSpPr>
          <a:xfrm>
            <a:off x="10518694" y="5440544"/>
            <a:ext cx="97271" cy="1816408"/>
            <a:chOff x="10518694" y="5463404"/>
            <a:chExt cx="97271" cy="1816408"/>
          </a:xfrm>
        </p:grpSpPr>
        <p:grpSp>
          <p:nvGrpSpPr>
            <p:cNvPr id="173" name="Google Shape;173;p23"/>
            <p:cNvGrpSpPr/>
            <p:nvPr/>
          </p:nvGrpSpPr>
          <p:grpSpPr>
            <a:xfrm>
              <a:off x="10530628" y="6878757"/>
              <a:ext cx="62166" cy="401056"/>
              <a:chOff x="10629461" y="6878757"/>
              <a:chExt cx="62166" cy="401056"/>
            </a:xfrm>
          </p:grpSpPr>
          <p:sp>
            <p:nvSpPr>
              <p:cNvPr id="174" name="Google Shape;174;p23"/>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23"/>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23"/>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23"/>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23"/>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23"/>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23"/>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23"/>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23"/>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23"/>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23"/>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23"/>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23"/>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7" name="Google Shape;187;p23"/>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88"/>
        <p:cNvGrpSpPr/>
        <p:nvPr/>
      </p:nvGrpSpPr>
      <p:grpSpPr>
        <a:xfrm>
          <a:off x="0" y="0"/>
          <a:ext cx="0" cy="0"/>
          <a:chOff x="0" y="0"/>
          <a:chExt cx="0" cy="0"/>
        </a:xfrm>
      </p:grpSpPr>
      <p:sp>
        <p:nvSpPr>
          <p:cNvPr id="189" name="Google Shape;189;p24"/>
          <p:cNvSpPr/>
          <p:nvPr/>
        </p:nvSpPr>
        <p:spPr>
          <a:xfrm>
            <a:off x="3" y="0"/>
            <a:ext cx="10691813" cy="7559675"/>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190" name="Google Shape;190;p24"/>
          <p:cNvSpPr txBox="1">
            <a:spLocks noGrp="1"/>
          </p:cNvSpPr>
          <p:nvPr>
            <p:ph type="ftr" idx="11"/>
          </p:nvPr>
        </p:nvSpPr>
        <p:spPr>
          <a:xfrm>
            <a:off x="483081"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4"/>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grpSp>
        <p:nvGrpSpPr>
          <p:cNvPr id="192" name="Google Shape;192;p24"/>
          <p:cNvGrpSpPr/>
          <p:nvPr/>
        </p:nvGrpSpPr>
        <p:grpSpPr>
          <a:xfrm>
            <a:off x="10518694" y="5440544"/>
            <a:ext cx="97271" cy="1816408"/>
            <a:chOff x="10518694" y="5463404"/>
            <a:chExt cx="97271" cy="1816408"/>
          </a:xfrm>
        </p:grpSpPr>
        <p:grpSp>
          <p:nvGrpSpPr>
            <p:cNvPr id="193" name="Google Shape;193;p24"/>
            <p:cNvGrpSpPr/>
            <p:nvPr/>
          </p:nvGrpSpPr>
          <p:grpSpPr>
            <a:xfrm>
              <a:off x="10530628" y="6878757"/>
              <a:ext cx="62166" cy="401056"/>
              <a:chOff x="10629461" y="6878757"/>
              <a:chExt cx="62166" cy="401056"/>
            </a:xfrm>
          </p:grpSpPr>
          <p:sp>
            <p:nvSpPr>
              <p:cNvPr id="194" name="Google Shape;194;p24"/>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24"/>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24"/>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24"/>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24"/>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24"/>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24"/>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24"/>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24"/>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24"/>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24"/>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24"/>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24"/>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7" name="Google Shape;207;p24"/>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08"/>
        <p:cNvGrpSpPr/>
        <p:nvPr/>
      </p:nvGrpSpPr>
      <p:grpSpPr>
        <a:xfrm>
          <a:off x="0" y="0"/>
          <a:ext cx="0" cy="0"/>
          <a:chOff x="0" y="0"/>
          <a:chExt cx="0" cy="0"/>
        </a:xfrm>
      </p:grpSpPr>
      <p:sp>
        <p:nvSpPr>
          <p:cNvPr id="209" name="Google Shape;209;p25"/>
          <p:cNvSpPr/>
          <p:nvPr/>
        </p:nvSpPr>
        <p:spPr>
          <a:xfrm>
            <a:off x="7133806" y="-1"/>
            <a:ext cx="3560233" cy="7559676"/>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210" name="Google Shape;210;p25"/>
          <p:cNvSpPr txBox="1">
            <a:spLocks noGrp="1"/>
          </p:cNvSpPr>
          <p:nvPr>
            <p:ph type="sldNum" idx="12"/>
          </p:nvPr>
        </p:nvSpPr>
        <p:spPr>
          <a:xfrm>
            <a:off x="10075683" y="7135906"/>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sp>
        <p:nvSpPr>
          <p:cNvPr id="211" name="Google Shape;211;p25"/>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25"/>
          <p:cNvSpPr txBox="1">
            <a:spLocks noGrp="1"/>
          </p:cNvSpPr>
          <p:nvPr>
            <p:ph type="title"/>
          </p:nvPr>
        </p:nvSpPr>
        <p:spPr>
          <a:xfrm>
            <a:off x="483827" y="484188"/>
            <a:ext cx="6444098"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13" name="Google Shape;213;p25"/>
          <p:cNvGrpSpPr/>
          <p:nvPr/>
        </p:nvGrpSpPr>
        <p:grpSpPr>
          <a:xfrm>
            <a:off x="10518694" y="5440544"/>
            <a:ext cx="97271" cy="1816408"/>
            <a:chOff x="10518694" y="5463404"/>
            <a:chExt cx="97271" cy="1816408"/>
          </a:xfrm>
        </p:grpSpPr>
        <p:grpSp>
          <p:nvGrpSpPr>
            <p:cNvPr id="214" name="Google Shape;214;p25"/>
            <p:cNvGrpSpPr/>
            <p:nvPr/>
          </p:nvGrpSpPr>
          <p:grpSpPr>
            <a:xfrm>
              <a:off x="10530628" y="6878757"/>
              <a:ext cx="62166" cy="401056"/>
              <a:chOff x="10629461" y="6878757"/>
              <a:chExt cx="62166" cy="401056"/>
            </a:xfrm>
          </p:grpSpPr>
          <p:sp>
            <p:nvSpPr>
              <p:cNvPr id="215" name="Google Shape;215;p25"/>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25"/>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25"/>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25"/>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25"/>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25"/>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25"/>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25"/>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25"/>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25"/>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25"/>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25"/>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25"/>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8" name="Google Shape;228;p25"/>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229"/>
        <p:cNvGrpSpPr/>
        <p:nvPr/>
      </p:nvGrpSpPr>
      <p:grpSpPr>
        <a:xfrm>
          <a:off x="0" y="0"/>
          <a:ext cx="0" cy="0"/>
          <a:chOff x="0" y="0"/>
          <a:chExt cx="0" cy="0"/>
        </a:xfrm>
      </p:grpSpPr>
      <p:sp>
        <p:nvSpPr>
          <p:cNvPr id="230" name="Google Shape;230;p26"/>
          <p:cNvSpPr/>
          <p:nvPr/>
        </p:nvSpPr>
        <p:spPr>
          <a:xfrm>
            <a:off x="5345910" y="-1"/>
            <a:ext cx="5348133" cy="7559676"/>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231" name="Google Shape;231;p26"/>
          <p:cNvSpPr txBox="1">
            <a:spLocks noGrp="1"/>
          </p:cNvSpPr>
          <p:nvPr>
            <p:ph type="sldNum" idx="12"/>
          </p:nvPr>
        </p:nvSpPr>
        <p:spPr>
          <a:xfrm>
            <a:off x="10075683" y="7135906"/>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sp>
        <p:nvSpPr>
          <p:cNvPr id="232" name="Google Shape;232;p26"/>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26"/>
          <p:cNvSpPr txBox="1">
            <a:spLocks noGrp="1"/>
          </p:cNvSpPr>
          <p:nvPr>
            <p:ph type="title"/>
          </p:nvPr>
        </p:nvSpPr>
        <p:spPr>
          <a:xfrm>
            <a:off x="483827" y="484188"/>
            <a:ext cx="4735873"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34" name="Google Shape;234;p26"/>
          <p:cNvGrpSpPr/>
          <p:nvPr/>
        </p:nvGrpSpPr>
        <p:grpSpPr>
          <a:xfrm>
            <a:off x="10518694" y="5451766"/>
            <a:ext cx="97271" cy="1805187"/>
            <a:chOff x="10518694" y="5474626"/>
            <a:chExt cx="97271" cy="1805187"/>
          </a:xfrm>
        </p:grpSpPr>
        <p:grpSp>
          <p:nvGrpSpPr>
            <p:cNvPr id="235" name="Google Shape;235;p26"/>
            <p:cNvGrpSpPr/>
            <p:nvPr/>
          </p:nvGrpSpPr>
          <p:grpSpPr>
            <a:xfrm>
              <a:off x="10530628" y="6878757"/>
              <a:ext cx="62166" cy="401056"/>
              <a:chOff x="10629461" y="6878757"/>
              <a:chExt cx="62166" cy="401056"/>
            </a:xfrm>
          </p:grpSpPr>
          <p:sp>
            <p:nvSpPr>
              <p:cNvPr id="236" name="Google Shape;236;p26"/>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26"/>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26"/>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26"/>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26"/>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26"/>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26"/>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26"/>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26"/>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6"/>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6"/>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6"/>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6"/>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9" name="Google Shape;249;p26"/>
            <p:cNvSpPr txBox="1"/>
            <p:nvPr/>
          </p:nvSpPr>
          <p:spPr>
            <a:xfrm rot="-5400000">
              <a:off x="9886053" y="6107266"/>
              <a:ext cx="1362552"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1_Plain White">
  <p:cSld name="1_Plain White">
    <p:bg>
      <p:bgPr>
        <a:solidFill>
          <a:schemeClr val="lt2"/>
        </a:solidFill>
        <a:effectLst/>
      </p:bgPr>
    </p:bg>
    <p:spTree>
      <p:nvGrpSpPr>
        <p:cNvPr id="1" name="Shape 250"/>
        <p:cNvGrpSpPr/>
        <p:nvPr/>
      </p:nvGrpSpPr>
      <p:grpSpPr>
        <a:xfrm>
          <a:off x="0" y="0"/>
          <a:ext cx="0" cy="0"/>
          <a:chOff x="0" y="0"/>
          <a:chExt cx="0" cy="0"/>
        </a:xfrm>
      </p:grpSpPr>
      <p:pic>
        <p:nvPicPr>
          <p:cNvPr id="251" name="Google Shape;251;p27"/>
          <p:cNvPicPr preferRelativeResize="0"/>
          <p:nvPr/>
        </p:nvPicPr>
        <p:blipFill rotWithShape="1">
          <a:blip r:embed="rId2">
            <a:alphaModFix/>
          </a:blip>
          <a:srcRect/>
          <a:stretch/>
        </p:blipFill>
        <p:spPr>
          <a:xfrm>
            <a:off x="3" y="0"/>
            <a:ext cx="10691813" cy="7559675"/>
          </a:xfrm>
          <a:prstGeom prst="rect">
            <a:avLst/>
          </a:prstGeom>
          <a:noFill/>
          <a:ln>
            <a:noFill/>
          </a:ln>
        </p:spPr>
      </p:pic>
      <p:sp>
        <p:nvSpPr>
          <p:cNvPr id="252" name="Google Shape;252;p27"/>
          <p:cNvSpPr/>
          <p:nvPr/>
        </p:nvSpPr>
        <p:spPr>
          <a:xfrm>
            <a:off x="4" y="0"/>
            <a:ext cx="2352503" cy="7559675"/>
          </a:xfrm>
          <a:prstGeom prst="rect">
            <a:avLst/>
          </a:prstGeom>
          <a:solidFill>
            <a:schemeClr val="lt2">
              <a:alpha val="6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253" name="Google Shape;253;p27"/>
          <p:cNvSpPr/>
          <p:nvPr/>
        </p:nvSpPr>
        <p:spPr>
          <a:xfrm>
            <a:off x="3" y="4346090"/>
            <a:ext cx="9466726" cy="2127614"/>
          </a:xfrm>
          <a:prstGeom prst="rect">
            <a:avLst/>
          </a:prstGeom>
          <a:gradFill>
            <a:gsLst>
              <a:gs pos="0">
                <a:srgbClr val="062379"/>
              </a:gs>
              <a:gs pos="55000">
                <a:srgbClr val="385ED2"/>
              </a:gs>
              <a:gs pos="76000">
                <a:srgbClr val="4873F5">
                  <a:alpha val="89803"/>
                </a:srgbClr>
              </a:gs>
              <a:gs pos="100000">
                <a:srgbClr val="43E1D3">
                  <a:alpha val="89803"/>
                </a:srgbClr>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254" name="Google Shape;254;p27"/>
          <p:cNvSpPr txBox="1">
            <a:spLocks noGrp="1"/>
          </p:cNvSpPr>
          <p:nvPr>
            <p:ph type="sldNum" idx="12"/>
          </p:nvPr>
        </p:nvSpPr>
        <p:spPr>
          <a:xfrm>
            <a:off x="10091712" y="7135971"/>
            <a:ext cx="117019" cy="121444"/>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buNone/>
              <a:defRPr sz="789" b="0" i="0" u="none" strike="noStrike" cap="none">
                <a:solidFill>
                  <a:srgbClr val="7F7F7F"/>
                </a:solidFill>
                <a:latin typeface="Calibri"/>
                <a:ea typeface="Calibri"/>
                <a:cs typeface="Calibri"/>
                <a:sym typeface="Calibri"/>
              </a:defRPr>
            </a:lvl1pPr>
            <a:lvl2pPr marL="0" lvl="1" indent="0" algn="r">
              <a:lnSpc>
                <a:spcPct val="100000"/>
              </a:lnSpc>
              <a:spcBef>
                <a:spcPts val="0"/>
              </a:spcBef>
              <a:buNone/>
              <a:defRPr sz="789" b="0" i="0" u="none" strike="noStrike" cap="none">
                <a:solidFill>
                  <a:srgbClr val="7F7F7F"/>
                </a:solidFill>
                <a:latin typeface="Calibri"/>
                <a:ea typeface="Calibri"/>
                <a:cs typeface="Calibri"/>
                <a:sym typeface="Calibri"/>
              </a:defRPr>
            </a:lvl2pPr>
            <a:lvl3pPr marL="0" lvl="2" indent="0" algn="r">
              <a:lnSpc>
                <a:spcPct val="100000"/>
              </a:lnSpc>
              <a:spcBef>
                <a:spcPts val="0"/>
              </a:spcBef>
              <a:buNone/>
              <a:defRPr sz="789" b="0" i="0" u="none" strike="noStrike" cap="none">
                <a:solidFill>
                  <a:srgbClr val="7F7F7F"/>
                </a:solidFill>
                <a:latin typeface="Calibri"/>
                <a:ea typeface="Calibri"/>
                <a:cs typeface="Calibri"/>
                <a:sym typeface="Calibri"/>
              </a:defRPr>
            </a:lvl3pPr>
            <a:lvl4pPr marL="0" lvl="3" indent="0" algn="r">
              <a:lnSpc>
                <a:spcPct val="100000"/>
              </a:lnSpc>
              <a:spcBef>
                <a:spcPts val="0"/>
              </a:spcBef>
              <a:buNone/>
              <a:defRPr sz="789" b="0" i="0" u="none" strike="noStrike" cap="none">
                <a:solidFill>
                  <a:srgbClr val="7F7F7F"/>
                </a:solidFill>
                <a:latin typeface="Calibri"/>
                <a:ea typeface="Calibri"/>
                <a:cs typeface="Calibri"/>
                <a:sym typeface="Calibri"/>
              </a:defRPr>
            </a:lvl4pPr>
            <a:lvl5pPr marL="0" lvl="4" indent="0" algn="r">
              <a:lnSpc>
                <a:spcPct val="100000"/>
              </a:lnSpc>
              <a:spcBef>
                <a:spcPts val="0"/>
              </a:spcBef>
              <a:buNone/>
              <a:defRPr sz="789" b="0" i="0" u="none" strike="noStrike" cap="none">
                <a:solidFill>
                  <a:srgbClr val="7F7F7F"/>
                </a:solidFill>
                <a:latin typeface="Calibri"/>
                <a:ea typeface="Calibri"/>
                <a:cs typeface="Calibri"/>
                <a:sym typeface="Calibri"/>
              </a:defRPr>
            </a:lvl5pPr>
            <a:lvl6pPr marL="0" lvl="5" indent="0" algn="r">
              <a:lnSpc>
                <a:spcPct val="100000"/>
              </a:lnSpc>
              <a:spcBef>
                <a:spcPts val="0"/>
              </a:spcBef>
              <a:buNone/>
              <a:defRPr sz="789" b="0" i="0" u="none" strike="noStrike" cap="none">
                <a:solidFill>
                  <a:srgbClr val="7F7F7F"/>
                </a:solidFill>
                <a:latin typeface="Calibri"/>
                <a:ea typeface="Calibri"/>
                <a:cs typeface="Calibri"/>
                <a:sym typeface="Calibri"/>
              </a:defRPr>
            </a:lvl6pPr>
            <a:lvl7pPr marL="0" lvl="6" indent="0" algn="r">
              <a:lnSpc>
                <a:spcPct val="100000"/>
              </a:lnSpc>
              <a:spcBef>
                <a:spcPts val="0"/>
              </a:spcBef>
              <a:buNone/>
              <a:defRPr sz="789" b="0" i="0" u="none" strike="noStrike" cap="none">
                <a:solidFill>
                  <a:srgbClr val="7F7F7F"/>
                </a:solidFill>
                <a:latin typeface="Calibri"/>
                <a:ea typeface="Calibri"/>
                <a:cs typeface="Calibri"/>
                <a:sym typeface="Calibri"/>
              </a:defRPr>
            </a:lvl7pPr>
            <a:lvl8pPr marL="0" lvl="7" indent="0" algn="r">
              <a:lnSpc>
                <a:spcPct val="100000"/>
              </a:lnSpc>
              <a:spcBef>
                <a:spcPts val="0"/>
              </a:spcBef>
              <a:buNone/>
              <a:defRPr sz="789" b="0" i="0" u="none" strike="noStrike" cap="none">
                <a:solidFill>
                  <a:srgbClr val="7F7F7F"/>
                </a:solidFill>
                <a:latin typeface="Calibri"/>
                <a:ea typeface="Calibri"/>
                <a:cs typeface="Calibri"/>
                <a:sym typeface="Calibri"/>
              </a:defRPr>
            </a:lvl8pPr>
            <a:lvl9pPr marL="0" lvl="8" indent="0" algn="r">
              <a:lnSpc>
                <a:spcPct val="100000"/>
              </a:lnSpc>
              <a:spcBef>
                <a:spcPts val="0"/>
              </a:spcBef>
              <a:buNone/>
              <a:defRPr sz="789"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sp>
        <p:nvSpPr>
          <p:cNvPr id="255" name="Google Shape;255;p27"/>
          <p:cNvSpPr txBox="1"/>
          <p:nvPr/>
        </p:nvSpPr>
        <p:spPr>
          <a:xfrm rot="-5400000">
            <a:off x="9798050" y="6272166"/>
            <a:ext cx="1545295" cy="8508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IN" sz="614" b="0" i="0">
                <a:solidFill>
                  <a:srgbClr val="7F7F7F"/>
                </a:solidFill>
                <a:latin typeface="Calibri"/>
                <a:ea typeface="Calibri"/>
                <a:cs typeface="Calibri"/>
                <a:sym typeface="Calibri"/>
              </a:rPr>
              <a:t>Infomineo Copyright © 2022. All rights reserved.</a:t>
            </a:r>
            <a:endParaRPr/>
          </a:p>
        </p:txBody>
      </p:sp>
      <p:sp>
        <p:nvSpPr>
          <p:cNvPr id="256" name="Google Shape;256;p27"/>
          <p:cNvSpPr txBox="1"/>
          <p:nvPr/>
        </p:nvSpPr>
        <p:spPr>
          <a:xfrm>
            <a:off x="10091711" y="7135972"/>
            <a:ext cx="117020" cy="121444"/>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None/>
            </a:pPr>
            <a:fld id="{00000000-1234-1234-1234-123412341234}" type="slidenum">
              <a:rPr lang="en-IN" sz="789" b="0" i="0" u="none" strike="noStrike" cap="none">
                <a:solidFill>
                  <a:srgbClr val="7F7F7F"/>
                </a:solidFill>
                <a:latin typeface="Calibri"/>
                <a:ea typeface="Calibri"/>
                <a:cs typeface="Calibri"/>
                <a:sym typeface="Calibri"/>
              </a:rPr>
              <a:t>‹N°›</a:t>
            </a:fld>
            <a:endParaRPr sz="789" b="0" i="0" u="none" strike="noStrike" cap="none">
              <a:solidFill>
                <a:srgbClr val="7F7F7F"/>
              </a:solidFill>
              <a:latin typeface="Calibri"/>
              <a:ea typeface="Calibri"/>
              <a:cs typeface="Calibri"/>
              <a:sym typeface="Calibri"/>
            </a:endParaRPr>
          </a:p>
        </p:txBody>
      </p:sp>
      <p:sp>
        <p:nvSpPr>
          <p:cNvPr id="257" name="Google Shape;257;p27"/>
          <p:cNvSpPr txBox="1">
            <a:spLocks noGrp="1"/>
          </p:cNvSpPr>
          <p:nvPr>
            <p:ph type="title"/>
          </p:nvPr>
        </p:nvSpPr>
        <p:spPr>
          <a:xfrm>
            <a:off x="646836" y="5107144"/>
            <a:ext cx="7449629" cy="573555"/>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4385"/>
              <a:buFont typeface="Franklin Gothic"/>
              <a:buNone/>
              <a:defRPr sz="4385">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258"/>
        <p:cNvGrpSpPr/>
        <p:nvPr/>
      </p:nvGrpSpPr>
      <p:grpSpPr>
        <a:xfrm>
          <a:off x="0" y="0"/>
          <a:ext cx="0" cy="0"/>
          <a:chOff x="0" y="0"/>
          <a:chExt cx="0" cy="0"/>
        </a:xfrm>
      </p:grpSpPr>
      <p:sp>
        <p:nvSpPr>
          <p:cNvPr id="259" name="Google Shape;259;p28"/>
          <p:cNvSpPr/>
          <p:nvPr/>
        </p:nvSpPr>
        <p:spPr>
          <a:xfrm>
            <a:off x="0" y="0"/>
            <a:ext cx="10692865" cy="7559675"/>
          </a:xfrm>
          <a:custGeom>
            <a:avLst/>
            <a:gdLst/>
            <a:ahLst/>
            <a:cxnLst/>
            <a:rect l="l" t="t" r="r" b="b"/>
            <a:pathLst>
              <a:path w="10692865" h="7559675" extrusionOk="0">
                <a:moveTo>
                  <a:pt x="482600" y="483079"/>
                </a:moveTo>
                <a:lnTo>
                  <a:pt x="482600" y="7088267"/>
                </a:lnTo>
                <a:lnTo>
                  <a:pt x="10207986" y="7088267"/>
                </a:lnTo>
                <a:lnTo>
                  <a:pt x="10207986" y="6954202"/>
                </a:lnTo>
                <a:lnTo>
                  <a:pt x="10208732" y="6954202"/>
                </a:lnTo>
                <a:lnTo>
                  <a:pt x="10208732" y="605475"/>
                </a:lnTo>
                <a:lnTo>
                  <a:pt x="10207986" y="605475"/>
                </a:lnTo>
                <a:lnTo>
                  <a:pt x="10207986" y="483079"/>
                </a:lnTo>
                <a:close/>
                <a:moveTo>
                  <a:pt x="0" y="0"/>
                </a:moveTo>
                <a:lnTo>
                  <a:pt x="10692865" y="0"/>
                </a:lnTo>
                <a:lnTo>
                  <a:pt x="10692865" y="686522"/>
                </a:lnTo>
                <a:lnTo>
                  <a:pt x="10691813" y="686522"/>
                </a:lnTo>
                <a:lnTo>
                  <a:pt x="10691813" y="6790918"/>
                </a:lnTo>
                <a:lnTo>
                  <a:pt x="10692865" y="6790918"/>
                </a:lnTo>
                <a:lnTo>
                  <a:pt x="10692865" y="7559675"/>
                </a:lnTo>
                <a:lnTo>
                  <a:pt x="10691813" y="7559675"/>
                </a:lnTo>
                <a:lnTo>
                  <a:pt x="10139332" y="7559675"/>
                </a:lnTo>
                <a:lnTo>
                  <a:pt x="552482" y="7559675"/>
                </a:lnTo>
                <a:lnTo>
                  <a:pt x="1" y="7559675"/>
                </a:lnTo>
                <a:lnTo>
                  <a:pt x="1" y="6790918"/>
                </a:lnTo>
                <a:lnTo>
                  <a:pt x="1" y="686522"/>
                </a:lnTo>
                <a:lnTo>
                  <a:pt x="0" y="686522"/>
                </a:lnTo>
                <a:close/>
              </a:path>
            </a:pathLst>
          </a:custGeom>
          <a:solidFill>
            <a:srgbClr val="FF0000">
              <a:alpha val="4705"/>
            </a:srgbClr>
          </a:solidFill>
          <a:ln>
            <a:noFill/>
          </a:ln>
        </p:spPr>
        <p:txBody>
          <a:bodyPr spcFirstLastPara="1" wrap="square" lIns="80175" tIns="40075" rIns="80175" bIns="40075"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nvGrpSpPr>
          <p:cNvPr id="260" name="Google Shape;260;p28"/>
          <p:cNvGrpSpPr/>
          <p:nvPr/>
        </p:nvGrpSpPr>
        <p:grpSpPr>
          <a:xfrm>
            <a:off x="-523" y="483080"/>
            <a:ext cx="10692865" cy="6593515"/>
            <a:chOff x="-523" y="483080"/>
            <a:chExt cx="10692865" cy="6593515"/>
          </a:xfrm>
        </p:grpSpPr>
        <p:cxnSp>
          <p:nvCxnSpPr>
            <p:cNvPr id="261" name="Google Shape;261;p28"/>
            <p:cNvCxnSpPr/>
            <p:nvPr/>
          </p:nvCxnSpPr>
          <p:spPr>
            <a:xfrm>
              <a:off x="-523" y="483080"/>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62" name="Google Shape;262;p28"/>
            <p:cNvCxnSpPr/>
            <p:nvPr/>
          </p:nvCxnSpPr>
          <p:spPr>
            <a:xfrm>
              <a:off x="-523" y="108249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3" name="Google Shape;263;p28"/>
            <p:cNvCxnSpPr/>
            <p:nvPr/>
          </p:nvCxnSpPr>
          <p:spPr>
            <a:xfrm>
              <a:off x="-523" y="1382195"/>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64" name="Google Shape;264;p28"/>
            <p:cNvCxnSpPr/>
            <p:nvPr/>
          </p:nvCxnSpPr>
          <p:spPr>
            <a:xfrm>
              <a:off x="-523" y="168190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5" name="Google Shape;265;p28"/>
            <p:cNvCxnSpPr/>
            <p:nvPr/>
          </p:nvCxnSpPr>
          <p:spPr>
            <a:xfrm>
              <a:off x="-523" y="1981605"/>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66" name="Google Shape;266;p28"/>
            <p:cNvCxnSpPr/>
            <p:nvPr/>
          </p:nvCxnSpPr>
          <p:spPr>
            <a:xfrm>
              <a:off x="-523" y="228131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7" name="Google Shape;267;p28"/>
            <p:cNvCxnSpPr/>
            <p:nvPr/>
          </p:nvCxnSpPr>
          <p:spPr>
            <a:xfrm>
              <a:off x="-523" y="258101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8" name="Google Shape;268;p28"/>
            <p:cNvCxnSpPr/>
            <p:nvPr/>
          </p:nvCxnSpPr>
          <p:spPr>
            <a:xfrm>
              <a:off x="-523" y="288072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9" name="Google Shape;269;p28"/>
            <p:cNvCxnSpPr/>
            <p:nvPr/>
          </p:nvCxnSpPr>
          <p:spPr>
            <a:xfrm>
              <a:off x="-523" y="318042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0" name="Google Shape;270;p28"/>
            <p:cNvCxnSpPr/>
            <p:nvPr/>
          </p:nvCxnSpPr>
          <p:spPr>
            <a:xfrm>
              <a:off x="-523" y="348013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1" name="Google Shape;271;p28"/>
            <p:cNvCxnSpPr/>
            <p:nvPr/>
          </p:nvCxnSpPr>
          <p:spPr>
            <a:xfrm>
              <a:off x="-523" y="377983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2" name="Google Shape;272;p28"/>
            <p:cNvCxnSpPr/>
            <p:nvPr/>
          </p:nvCxnSpPr>
          <p:spPr>
            <a:xfrm>
              <a:off x="-523" y="407954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3" name="Google Shape;273;p28"/>
            <p:cNvCxnSpPr/>
            <p:nvPr/>
          </p:nvCxnSpPr>
          <p:spPr>
            <a:xfrm>
              <a:off x="-523" y="437924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4" name="Google Shape;274;p28"/>
            <p:cNvCxnSpPr/>
            <p:nvPr/>
          </p:nvCxnSpPr>
          <p:spPr>
            <a:xfrm>
              <a:off x="-523" y="467895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5" name="Google Shape;275;p28"/>
            <p:cNvCxnSpPr/>
            <p:nvPr/>
          </p:nvCxnSpPr>
          <p:spPr>
            <a:xfrm>
              <a:off x="-523" y="497865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6" name="Google Shape;276;p28"/>
            <p:cNvCxnSpPr/>
            <p:nvPr/>
          </p:nvCxnSpPr>
          <p:spPr>
            <a:xfrm>
              <a:off x="-523" y="527836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7" name="Google Shape;277;p28"/>
            <p:cNvCxnSpPr/>
            <p:nvPr/>
          </p:nvCxnSpPr>
          <p:spPr>
            <a:xfrm>
              <a:off x="-523" y="557806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8" name="Google Shape;278;p28"/>
            <p:cNvCxnSpPr/>
            <p:nvPr/>
          </p:nvCxnSpPr>
          <p:spPr>
            <a:xfrm>
              <a:off x="-523" y="587777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9" name="Google Shape;279;p28"/>
            <p:cNvCxnSpPr/>
            <p:nvPr/>
          </p:nvCxnSpPr>
          <p:spPr>
            <a:xfrm>
              <a:off x="-523" y="617747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80" name="Google Shape;280;p28"/>
            <p:cNvCxnSpPr/>
            <p:nvPr/>
          </p:nvCxnSpPr>
          <p:spPr>
            <a:xfrm>
              <a:off x="-523" y="647718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81" name="Google Shape;281;p28"/>
            <p:cNvCxnSpPr/>
            <p:nvPr/>
          </p:nvCxnSpPr>
          <p:spPr>
            <a:xfrm>
              <a:off x="-523" y="78278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82" name="Google Shape;282;p28"/>
            <p:cNvCxnSpPr/>
            <p:nvPr/>
          </p:nvCxnSpPr>
          <p:spPr>
            <a:xfrm>
              <a:off x="-523" y="7076595"/>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83" name="Google Shape;283;p28"/>
            <p:cNvCxnSpPr/>
            <p:nvPr/>
          </p:nvCxnSpPr>
          <p:spPr>
            <a:xfrm>
              <a:off x="-523" y="6776885"/>
              <a:ext cx="10692865" cy="0"/>
            </a:xfrm>
            <a:prstGeom prst="straightConnector1">
              <a:avLst/>
            </a:prstGeom>
            <a:noFill/>
            <a:ln w="9525" cap="flat" cmpd="sng">
              <a:solidFill>
                <a:srgbClr val="C00000"/>
              </a:solidFill>
              <a:prstDash val="solid"/>
              <a:miter lim="800000"/>
              <a:headEnd type="none" w="sm" len="sm"/>
              <a:tailEnd type="none" w="sm" len="sm"/>
            </a:ln>
          </p:spPr>
        </p:cxnSp>
      </p:grpSp>
      <p:sp>
        <p:nvSpPr>
          <p:cNvPr id="284" name="Google Shape;284;p28"/>
          <p:cNvSpPr/>
          <p:nvPr/>
        </p:nvSpPr>
        <p:spPr>
          <a:xfrm>
            <a:off x="482555" y="7088276"/>
            <a:ext cx="9726176" cy="288585"/>
          </a:xfrm>
          <a:prstGeom prst="rect">
            <a:avLst/>
          </a:prstGeom>
          <a:solidFill>
            <a:srgbClr val="FF0000">
              <a:alpha val="9803"/>
            </a:srgbClr>
          </a:solidFill>
          <a:ln>
            <a:noFill/>
          </a:ln>
        </p:spPr>
        <p:txBody>
          <a:bodyPr spcFirstLastPara="1" wrap="square" lIns="80175" tIns="40075" rIns="80175" bIns="40075"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85" name="Google Shape;285;p28"/>
          <p:cNvSpPr/>
          <p:nvPr/>
        </p:nvSpPr>
        <p:spPr>
          <a:xfrm>
            <a:off x="483082" y="1391828"/>
            <a:ext cx="9739052" cy="600004"/>
          </a:xfrm>
          <a:prstGeom prst="rect">
            <a:avLst/>
          </a:prstGeom>
          <a:solidFill>
            <a:srgbClr val="FF0000">
              <a:alpha val="4705"/>
            </a:srgbClr>
          </a:solidFill>
          <a:ln>
            <a:noFill/>
          </a:ln>
        </p:spPr>
        <p:txBody>
          <a:bodyPr spcFirstLastPara="1" wrap="square" lIns="80175" tIns="40075" rIns="80175" bIns="40075"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nvGrpSpPr>
          <p:cNvPr id="286" name="Google Shape;286;p28"/>
          <p:cNvGrpSpPr/>
          <p:nvPr/>
        </p:nvGrpSpPr>
        <p:grpSpPr>
          <a:xfrm>
            <a:off x="1065795" y="1991832"/>
            <a:ext cx="8561694" cy="5096444"/>
            <a:chOff x="1215339" y="549274"/>
            <a:chExt cx="9763000" cy="5759450"/>
          </a:xfrm>
        </p:grpSpPr>
        <p:sp>
          <p:nvSpPr>
            <p:cNvPr id="287" name="Google Shape;287;p28"/>
            <p:cNvSpPr/>
            <p:nvPr/>
          </p:nvSpPr>
          <p:spPr>
            <a:xfrm>
              <a:off x="690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88" name="Google Shape;288;p28"/>
            <p:cNvSpPr/>
            <p:nvPr/>
          </p:nvSpPr>
          <p:spPr>
            <a:xfrm>
              <a:off x="879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89" name="Google Shape;289;p28"/>
            <p:cNvSpPr/>
            <p:nvPr/>
          </p:nvSpPr>
          <p:spPr>
            <a:xfrm>
              <a:off x="784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0" name="Google Shape;290;p28"/>
            <p:cNvSpPr/>
            <p:nvPr/>
          </p:nvSpPr>
          <p:spPr>
            <a:xfrm>
              <a:off x="974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1" name="Google Shape;291;p28"/>
            <p:cNvSpPr/>
            <p:nvPr/>
          </p:nvSpPr>
          <p:spPr>
            <a:xfrm>
              <a:off x="1069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2" name="Google Shape;292;p28"/>
            <p:cNvSpPr/>
            <p:nvPr/>
          </p:nvSpPr>
          <p:spPr>
            <a:xfrm>
              <a:off x="5952839" y="549274"/>
              <a:ext cx="288000" cy="5759450"/>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3" name="Google Shape;293;p28"/>
            <p:cNvSpPr/>
            <p:nvPr/>
          </p:nvSpPr>
          <p:spPr>
            <a:xfrm>
              <a:off x="121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4" name="Google Shape;294;p28"/>
            <p:cNvSpPr/>
            <p:nvPr/>
          </p:nvSpPr>
          <p:spPr>
            <a:xfrm>
              <a:off x="216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5" name="Google Shape;295;p28"/>
            <p:cNvSpPr/>
            <p:nvPr/>
          </p:nvSpPr>
          <p:spPr>
            <a:xfrm>
              <a:off x="311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6" name="Google Shape;296;p28"/>
            <p:cNvSpPr/>
            <p:nvPr/>
          </p:nvSpPr>
          <p:spPr>
            <a:xfrm>
              <a:off x="405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7" name="Google Shape;297;p28"/>
            <p:cNvSpPr/>
            <p:nvPr/>
          </p:nvSpPr>
          <p:spPr>
            <a:xfrm>
              <a:off x="500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sp>
        <p:nvSpPr>
          <p:cNvPr id="298" name="Google Shape;298;p28"/>
          <p:cNvSpPr txBox="1"/>
          <p:nvPr/>
        </p:nvSpPr>
        <p:spPr>
          <a:xfrm>
            <a:off x="483080" y="7127843"/>
            <a:ext cx="7919690" cy="24301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877"/>
              <a:buFont typeface="Calibri"/>
              <a:buNone/>
            </a:pPr>
            <a:r>
              <a:rPr lang="en-IN" sz="877" b="0" i="0" u="none" strike="noStrike" cap="none">
                <a:solidFill>
                  <a:srgbClr val="7F7F7F"/>
                </a:solidFill>
                <a:latin typeface="Calibri"/>
                <a:ea typeface="Calibri"/>
                <a:cs typeface="Calibri"/>
                <a:sym typeface="Calibri"/>
              </a:rPr>
              <a:t>Footnotes/Notes</a:t>
            </a:r>
            <a:endParaRPr/>
          </a:p>
          <a:p>
            <a:pPr marL="0" marR="0" lvl="0" indent="0" algn="l" rtl="0">
              <a:lnSpc>
                <a:spcPct val="90000"/>
              </a:lnSpc>
              <a:spcBef>
                <a:spcPts val="0"/>
              </a:spcBef>
              <a:spcAft>
                <a:spcPts val="0"/>
              </a:spcAft>
              <a:buClr>
                <a:srgbClr val="7F7F7F"/>
              </a:buClr>
              <a:buSzPts val="877"/>
              <a:buFont typeface="Calibri"/>
              <a:buNone/>
            </a:pPr>
            <a:r>
              <a:rPr lang="en-IN" sz="877" b="0" i="0" u="none" strike="noStrike" cap="none">
                <a:solidFill>
                  <a:srgbClr val="7F7F7F"/>
                </a:solidFill>
                <a:latin typeface="Calibri"/>
                <a:ea typeface="Calibri"/>
                <a:cs typeface="Calibri"/>
                <a:sym typeface="Calibri"/>
              </a:rPr>
              <a:t>Source: Include a source here</a:t>
            </a:r>
            <a:endParaRPr/>
          </a:p>
        </p:txBody>
      </p:sp>
      <p:sp>
        <p:nvSpPr>
          <p:cNvPr id="299" name="Google Shape;299;p28"/>
          <p:cNvSpPr txBox="1">
            <a:spLocks noGrp="1"/>
          </p:cNvSpPr>
          <p:nvPr>
            <p:ph type="sldNum" idx="12"/>
          </p:nvPr>
        </p:nvSpPr>
        <p:spPr>
          <a:xfrm>
            <a:off x="10075418" y="7235885"/>
            <a:ext cx="133050" cy="134973"/>
          </a:xfrm>
          <a:prstGeom prst="rect">
            <a:avLst/>
          </a:prstGeom>
          <a:noFill/>
          <a:ln>
            <a:noFill/>
          </a:ln>
        </p:spPr>
        <p:txBody>
          <a:bodyPr spcFirstLastPara="1" wrap="square" lIns="0" tIns="0" rIns="0" bIns="0" anchor="b" anchorCtr="0">
            <a:spAutoFit/>
          </a:bodyPr>
          <a:lstStyle>
            <a:lvl1pPr marL="0" lvl="0" indent="0" algn="r">
              <a:spcBef>
                <a:spcPts val="0"/>
              </a:spcBef>
              <a:buNone/>
              <a:defRPr sz="877" b="0" i="0" u="none" strike="noStrike" cap="none">
                <a:solidFill>
                  <a:srgbClr val="7F7F7F"/>
                </a:solidFill>
                <a:latin typeface="Calibri"/>
                <a:ea typeface="Calibri"/>
                <a:cs typeface="Calibri"/>
                <a:sym typeface="Calibri"/>
              </a:defRPr>
            </a:lvl1pPr>
            <a:lvl2pPr marL="0" lvl="1" indent="0" algn="r">
              <a:spcBef>
                <a:spcPts val="0"/>
              </a:spcBef>
              <a:buNone/>
              <a:defRPr sz="877" b="0" i="0" u="none" strike="noStrike" cap="none">
                <a:solidFill>
                  <a:srgbClr val="7F7F7F"/>
                </a:solidFill>
                <a:latin typeface="Calibri"/>
                <a:ea typeface="Calibri"/>
                <a:cs typeface="Calibri"/>
                <a:sym typeface="Calibri"/>
              </a:defRPr>
            </a:lvl2pPr>
            <a:lvl3pPr marL="0" lvl="2" indent="0" algn="r">
              <a:spcBef>
                <a:spcPts val="0"/>
              </a:spcBef>
              <a:buNone/>
              <a:defRPr sz="877" b="0" i="0" u="none" strike="noStrike" cap="none">
                <a:solidFill>
                  <a:srgbClr val="7F7F7F"/>
                </a:solidFill>
                <a:latin typeface="Calibri"/>
                <a:ea typeface="Calibri"/>
                <a:cs typeface="Calibri"/>
                <a:sym typeface="Calibri"/>
              </a:defRPr>
            </a:lvl3pPr>
            <a:lvl4pPr marL="0" lvl="3" indent="0" algn="r">
              <a:spcBef>
                <a:spcPts val="0"/>
              </a:spcBef>
              <a:buNone/>
              <a:defRPr sz="877" b="0" i="0" u="none" strike="noStrike" cap="none">
                <a:solidFill>
                  <a:srgbClr val="7F7F7F"/>
                </a:solidFill>
                <a:latin typeface="Calibri"/>
                <a:ea typeface="Calibri"/>
                <a:cs typeface="Calibri"/>
                <a:sym typeface="Calibri"/>
              </a:defRPr>
            </a:lvl4pPr>
            <a:lvl5pPr marL="0" lvl="4" indent="0" algn="r">
              <a:spcBef>
                <a:spcPts val="0"/>
              </a:spcBef>
              <a:buNone/>
              <a:defRPr sz="877" b="0" i="0" u="none" strike="noStrike" cap="none">
                <a:solidFill>
                  <a:srgbClr val="7F7F7F"/>
                </a:solidFill>
                <a:latin typeface="Calibri"/>
                <a:ea typeface="Calibri"/>
                <a:cs typeface="Calibri"/>
                <a:sym typeface="Calibri"/>
              </a:defRPr>
            </a:lvl5pPr>
            <a:lvl6pPr marL="0" lvl="5" indent="0" algn="r">
              <a:spcBef>
                <a:spcPts val="0"/>
              </a:spcBef>
              <a:buNone/>
              <a:defRPr sz="877" b="0" i="0" u="none" strike="noStrike" cap="none">
                <a:solidFill>
                  <a:srgbClr val="7F7F7F"/>
                </a:solidFill>
                <a:latin typeface="Calibri"/>
                <a:ea typeface="Calibri"/>
                <a:cs typeface="Calibri"/>
                <a:sym typeface="Calibri"/>
              </a:defRPr>
            </a:lvl6pPr>
            <a:lvl7pPr marL="0" lvl="6" indent="0" algn="r">
              <a:spcBef>
                <a:spcPts val="0"/>
              </a:spcBef>
              <a:buNone/>
              <a:defRPr sz="877" b="0" i="0" u="none" strike="noStrike" cap="none">
                <a:solidFill>
                  <a:srgbClr val="7F7F7F"/>
                </a:solidFill>
                <a:latin typeface="Calibri"/>
                <a:ea typeface="Calibri"/>
                <a:cs typeface="Calibri"/>
                <a:sym typeface="Calibri"/>
              </a:defRPr>
            </a:lvl7pPr>
            <a:lvl8pPr marL="0" lvl="7" indent="0" algn="r">
              <a:spcBef>
                <a:spcPts val="0"/>
              </a:spcBef>
              <a:buNone/>
              <a:defRPr sz="877" b="0" i="0" u="none" strike="noStrike" cap="none">
                <a:solidFill>
                  <a:srgbClr val="7F7F7F"/>
                </a:solidFill>
                <a:latin typeface="Calibri"/>
                <a:ea typeface="Calibri"/>
                <a:cs typeface="Calibri"/>
                <a:sym typeface="Calibri"/>
              </a:defRPr>
            </a:lvl8pPr>
            <a:lvl9pPr marL="0" lvl="8" indent="0" algn="r">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sp>
        <p:nvSpPr>
          <p:cNvPr id="300" name="Google Shape;300;p28"/>
          <p:cNvSpPr txBox="1">
            <a:spLocks noGrp="1"/>
          </p:cNvSpPr>
          <p:nvPr>
            <p:ph type="title"/>
          </p:nvPr>
        </p:nvSpPr>
        <p:spPr>
          <a:xfrm>
            <a:off x="482600" y="499818"/>
            <a:ext cx="9725867"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01" name="Google Shape;301;p28"/>
          <p:cNvGrpSpPr/>
          <p:nvPr/>
        </p:nvGrpSpPr>
        <p:grpSpPr>
          <a:xfrm>
            <a:off x="483085" y="6894071"/>
            <a:ext cx="9725385" cy="60847"/>
            <a:chOff x="550864" y="6156603"/>
            <a:chExt cx="11089971" cy="55199"/>
          </a:xfrm>
        </p:grpSpPr>
        <p:sp>
          <p:nvSpPr>
            <p:cNvPr id="302" name="Google Shape;302;p28"/>
            <p:cNvSpPr/>
            <p:nvPr/>
          </p:nvSpPr>
          <p:spPr>
            <a:xfrm>
              <a:off x="550864"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3" name="Google Shape;303;p28"/>
            <p:cNvSpPr/>
            <p:nvPr/>
          </p:nvSpPr>
          <p:spPr>
            <a:xfrm>
              <a:off x="5104050"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4" name="Google Shape;304;p28"/>
            <p:cNvSpPr/>
            <p:nvPr/>
          </p:nvSpPr>
          <p:spPr>
            <a:xfrm>
              <a:off x="7380643"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5" name="Google Shape;305;p28"/>
            <p:cNvSpPr/>
            <p:nvPr/>
          </p:nvSpPr>
          <p:spPr>
            <a:xfrm>
              <a:off x="9657235"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6" name="Google Shape;306;p28"/>
            <p:cNvSpPr/>
            <p:nvPr/>
          </p:nvSpPr>
          <p:spPr>
            <a:xfrm>
              <a:off x="2827457"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cxnSp>
        <p:nvCxnSpPr>
          <p:cNvPr id="307" name="Google Shape;307;p28"/>
          <p:cNvCxnSpPr/>
          <p:nvPr/>
        </p:nvCxnSpPr>
        <p:spPr>
          <a:xfrm>
            <a:off x="473028" y="416190"/>
            <a:ext cx="473555" cy="0"/>
          </a:xfrm>
          <a:prstGeom prst="straightConnector1">
            <a:avLst/>
          </a:prstGeom>
          <a:noFill/>
          <a:ln w="38100" cap="flat" cmpd="sng">
            <a:solidFill>
              <a:schemeClr val="dk2"/>
            </a:solidFill>
            <a:prstDash val="solid"/>
            <a:miter lim="800000"/>
            <a:headEnd type="none" w="sm" len="sm"/>
            <a:tailEnd type="none" w="sm" len="sm"/>
          </a:ln>
        </p:spPr>
      </p:cxnSp>
      <p:grpSp>
        <p:nvGrpSpPr>
          <p:cNvPr id="308" name="Google Shape;308;p28"/>
          <p:cNvGrpSpPr/>
          <p:nvPr/>
        </p:nvGrpSpPr>
        <p:grpSpPr>
          <a:xfrm>
            <a:off x="10518694" y="5524364"/>
            <a:ext cx="97271" cy="1816409"/>
            <a:chOff x="10518694" y="5463404"/>
            <a:chExt cx="97271" cy="1816408"/>
          </a:xfrm>
        </p:grpSpPr>
        <p:grpSp>
          <p:nvGrpSpPr>
            <p:cNvPr id="309" name="Google Shape;309;p28"/>
            <p:cNvGrpSpPr/>
            <p:nvPr/>
          </p:nvGrpSpPr>
          <p:grpSpPr>
            <a:xfrm>
              <a:off x="10530628" y="6878757"/>
              <a:ext cx="62166" cy="401056"/>
              <a:chOff x="10629461" y="6878757"/>
              <a:chExt cx="62166" cy="401056"/>
            </a:xfrm>
          </p:grpSpPr>
          <p:sp>
            <p:nvSpPr>
              <p:cNvPr id="310" name="Google Shape;310;p28"/>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28"/>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28"/>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28"/>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8"/>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28"/>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28"/>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28"/>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8"/>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28"/>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28"/>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8"/>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28"/>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3" name="Google Shape;323;p28"/>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rgbClr val="B4B4B4"/>
                  </a:solidFill>
                  <a:latin typeface="Calibri"/>
                  <a:ea typeface="Calibri"/>
                  <a:cs typeface="Calibri"/>
                  <a:sym typeface="Calibri"/>
                </a:rPr>
                <a:t>Copyright © 2022. All rights reserved.</a:t>
              </a:r>
              <a:endParaRPr/>
            </a:p>
          </p:txBody>
        </p:sp>
        <p:pic>
          <p:nvPicPr>
            <p:cNvPr id="324" name="Google Shape;324;p28"/>
            <p:cNvPicPr preferRelativeResize="0"/>
            <p:nvPr/>
          </p:nvPicPr>
          <p:blipFill rotWithShape="1">
            <a:blip r:embed="rId2">
              <a:alphaModFix/>
            </a:blip>
            <a:srcRect/>
            <a:stretch/>
          </p:blipFill>
          <p:spPr>
            <a:xfrm rot="-5400000">
              <a:off x="10361309" y="7048329"/>
              <a:ext cx="400614" cy="6235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Option 2)">
  <p:cSld name="Title Slide (Option 2)">
    <p:spTree>
      <p:nvGrpSpPr>
        <p:cNvPr id="1" name="Shape 61"/>
        <p:cNvGrpSpPr/>
        <p:nvPr/>
      </p:nvGrpSpPr>
      <p:grpSpPr>
        <a:xfrm>
          <a:off x="0" y="0"/>
          <a:ext cx="0" cy="0"/>
          <a:chOff x="0" y="0"/>
          <a:chExt cx="0" cy="0"/>
        </a:xfrm>
      </p:grpSpPr>
      <p:pic>
        <p:nvPicPr>
          <p:cNvPr id="62" name="Google Shape;62;p10" descr="A large body of water with a city in the background&#10;&#10;Description automatically generated"/>
          <p:cNvPicPr preferRelativeResize="0"/>
          <p:nvPr/>
        </p:nvPicPr>
        <p:blipFill rotWithShape="1">
          <a:blip r:embed="rId2">
            <a:alphaModFix/>
          </a:blip>
          <a:srcRect l="8469" t="3128" r="8468" b="3127"/>
          <a:stretch/>
        </p:blipFill>
        <p:spPr>
          <a:xfrm>
            <a:off x="236780" y="236780"/>
            <a:ext cx="10218254" cy="7086118"/>
          </a:xfrm>
          <a:prstGeom prst="rect">
            <a:avLst/>
          </a:prstGeom>
          <a:noFill/>
          <a:ln>
            <a:noFill/>
          </a:ln>
        </p:spPr>
      </p:pic>
      <p:sp>
        <p:nvSpPr>
          <p:cNvPr id="63" name="Google Shape;63;p10"/>
          <p:cNvSpPr/>
          <p:nvPr/>
        </p:nvSpPr>
        <p:spPr>
          <a:xfrm>
            <a:off x="470439" y="480160"/>
            <a:ext cx="6411747" cy="7079515"/>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64" name="Google Shape;64;p10"/>
          <p:cNvSpPr txBox="1">
            <a:spLocks noGrp="1"/>
          </p:cNvSpPr>
          <p:nvPr>
            <p:ph type="ctrTitle"/>
          </p:nvPr>
        </p:nvSpPr>
        <p:spPr>
          <a:xfrm>
            <a:off x="923269" y="3647481"/>
            <a:ext cx="5380568" cy="1090042"/>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txBox="1">
            <a:spLocks noGrp="1"/>
          </p:cNvSpPr>
          <p:nvPr>
            <p:ph type="subTitle" idx="1"/>
          </p:nvPr>
        </p:nvSpPr>
        <p:spPr>
          <a:xfrm>
            <a:off x="923269" y="4815019"/>
            <a:ext cx="5380568" cy="292388"/>
          </a:xfrm>
          <a:prstGeom prst="rect">
            <a:avLst/>
          </a:prstGeom>
          <a:noFill/>
          <a:ln>
            <a:noFill/>
          </a:ln>
        </p:spPr>
        <p:txBody>
          <a:bodyPr spcFirstLastPara="1" wrap="square" lIns="0" tIns="0" rIns="0" bIns="0" anchor="t" anchorCtr="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a:endParaRPr/>
          </a:p>
        </p:txBody>
      </p:sp>
      <p:pic>
        <p:nvPicPr>
          <p:cNvPr id="66" name="Google Shape;66;p10"/>
          <p:cNvPicPr preferRelativeResize="0"/>
          <p:nvPr/>
        </p:nvPicPr>
        <p:blipFill rotWithShape="1">
          <a:blip r:embed="rId3">
            <a:alphaModFix/>
          </a:blip>
          <a:srcRect/>
          <a:stretch/>
        </p:blipFill>
        <p:spPr>
          <a:xfrm>
            <a:off x="923266" y="924940"/>
            <a:ext cx="2752975" cy="624132"/>
          </a:xfrm>
          <a:prstGeom prst="rect">
            <a:avLst/>
          </a:prstGeom>
          <a:noFill/>
          <a:ln>
            <a:noFill/>
          </a:ln>
        </p:spPr>
      </p:pic>
      <p:sp>
        <p:nvSpPr>
          <p:cNvPr id="67" name="Google Shape;67;p10"/>
          <p:cNvSpPr txBox="1">
            <a:spLocks noGrp="1"/>
          </p:cNvSpPr>
          <p:nvPr>
            <p:ph type="dt" idx="10"/>
          </p:nvPr>
        </p:nvSpPr>
        <p:spPr>
          <a:xfrm>
            <a:off x="921225" y="6529774"/>
            <a:ext cx="1550746" cy="2215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1_Title only (with background)">
  <p:cSld name="1_Title only (with background)">
    <p:bg>
      <p:bgPr>
        <a:solidFill>
          <a:schemeClr val="lt2"/>
        </a:solidFill>
        <a:effectLst/>
      </p:bgPr>
    </p:bg>
    <p:spTree>
      <p:nvGrpSpPr>
        <p:cNvPr id="1" name="Shape 619"/>
        <p:cNvGrpSpPr/>
        <p:nvPr/>
      </p:nvGrpSpPr>
      <p:grpSpPr>
        <a:xfrm>
          <a:off x="0" y="0"/>
          <a:ext cx="0" cy="0"/>
          <a:chOff x="0" y="0"/>
          <a:chExt cx="0" cy="0"/>
        </a:xfrm>
      </p:grpSpPr>
      <p:sp>
        <p:nvSpPr>
          <p:cNvPr id="620" name="Google Shape;620;p54"/>
          <p:cNvSpPr txBox="1">
            <a:spLocks noGrp="1"/>
          </p:cNvSpPr>
          <p:nvPr>
            <p:ph type="ftr" idx="11"/>
          </p:nvPr>
        </p:nvSpPr>
        <p:spPr>
          <a:xfrm>
            <a:off x="483081" y="7144839"/>
            <a:ext cx="428756" cy="134973"/>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877"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1" name="Google Shape;621;p54"/>
          <p:cNvSpPr txBox="1">
            <a:spLocks noGrp="1"/>
          </p:cNvSpPr>
          <p:nvPr>
            <p:ph type="sldNum" idx="12"/>
          </p:nvPr>
        </p:nvSpPr>
        <p:spPr>
          <a:xfrm>
            <a:off x="10076326" y="7158304"/>
            <a:ext cx="132141"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9pPr>
          </a:lstStyle>
          <a:p>
            <a:fld id="{00000000-1234-1234-1234-123412341234}" type="slidenum">
              <a:rPr lang="en-US" smtClean="0"/>
              <a:pPr/>
              <a:t>‹N°›</a:t>
            </a:fld>
            <a:endParaRPr lang="en-US"/>
          </a:p>
        </p:txBody>
      </p:sp>
      <p:grpSp>
        <p:nvGrpSpPr>
          <p:cNvPr id="622" name="Google Shape;622;p54"/>
          <p:cNvGrpSpPr/>
          <p:nvPr/>
        </p:nvGrpSpPr>
        <p:grpSpPr>
          <a:xfrm>
            <a:off x="10505395" y="4999543"/>
            <a:ext cx="97271" cy="2250871"/>
            <a:chOff x="11979381" y="4535494"/>
            <a:chExt cx="110919" cy="2041949"/>
          </a:xfrm>
        </p:grpSpPr>
        <p:grpSp>
          <p:nvGrpSpPr>
            <p:cNvPr id="623" name="Google Shape;623;p54"/>
            <p:cNvGrpSpPr/>
            <p:nvPr/>
          </p:nvGrpSpPr>
          <p:grpSpPr>
            <a:xfrm>
              <a:off x="11998460" y="6135518"/>
              <a:ext cx="68500" cy="441925"/>
              <a:chOff x="11998459" y="6162188"/>
              <a:chExt cx="68500" cy="441925"/>
            </a:xfrm>
          </p:grpSpPr>
          <p:sp>
            <p:nvSpPr>
              <p:cNvPr id="624" name="Google Shape;624;p5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5" name="Google Shape;625;p5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6" name="Google Shape;626;p5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7" name="Google Shape;627;p5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8" name="Google Shape;628;p5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9" name="Google Shape;629;p5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0" name="Google Shape;630;p5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1" name="Google Shape;631;p5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2" name="Google Shape;632;p5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3" name="Google Shape;633;p5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4" name="Google Shape;634;p5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5" name="Google Shape;635;p5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6" name="Google Shape;636;p5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grpSp>
        <p:pic>
          <p:nvPicPr>
            <p:cNvPr id="637" name="Google Shape;637;p54"/>
            <p:cNvPicPr preferRelativeResize="0"/>
            <p:nvPr/>
          </p:nvPicPr>
          <p:blipFill rotWithShape="1">
            <a:blip r:embed="rId2">
              <a:alphaModFix/>
            </a:blip>
            <a:srcRect/>
            <a:stretch/>
          </p:blipFill>
          <p:spPr>
            <a:xfrm rot="-5400000">
              <a:off x="11811888" y="6322371"/>
              <a:ext cx="441438" cy="68706"/>
            </a:xfrm>
            <a:prstGeom prst="rect">
              <a:avLst/>
            </a:prstGeom>
            <a:noFill/>
            <a:ln>
              <a:noFill/>
            </a:ln>
          </p:spPr>
        </p:pic>
        <p:sp>
          <p:nvSpPr>
            <p:cNvPr id="638" name="Google Shape;638;p54"/>
            <p:cNvSpPr txBox="1"/>
            <p:nvPr/>
          </p:nvSpPr>
          <p:spPr>
            <a:xfrm rot="16200000">
              <a:off x="11250972" y="5263903"/>
              <a:ext cx="1567737" cy="110919"/>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702" b="0" i="0" u="none" strike="noStrike" cap="none">
                  <a:solidFill>
                    <a:srgbClr val="B4B4B4"/>
                  </a:solidFill>
                  <a:latin typeface="Calibri"/>
                  <a:ea typeface="Calibri"/>
                  <a:cs typeface="Calibri"/>
                  <a:sym typeface="Calibri"/>
                </a:rPr>
                <a:t>Copyright © 2020. All rights reserved.</a:t>
              </a:r>
              <a:endParaRPr sz="1228" b="0" i="0" u="none" strike="noStrike" cap="none">
                <a:solidFill>
                  <a:srgbClr val="000000"/>
                </a:solidFill>
                <a:latin typeface="Arial"/>
                <a:ea typeface="Arial"/>
                <a:cs typeface="Arial"/>
                <a:sym typeface="Arial"/>
              </a:endParaRPr>
            </a:p>
          </p:txBody>
        </p:sp>
      </p:grpSp>
      <p:sp>
        <p:nvSpPr>
          <p:cNvPr id="639" name="Google Shape;639;p54"/>
          <p:cNvSpPr txBox="1"/>
          <p:nvPr/>
        </p:nvSpPr>
        <p:spPr>
          <a:xfrm>
            <a:off x="10076326" y="7158304"/>
            <a:ext cx="132141" cy="121508"/>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000000"/>
              </a:buClr>
              <a:buSzPts val="1000"/>
              <a:buFont typeface="Arial"/>
              <a:buNone/>
            </a:pPr>
            <a:fld id="{00000000-1234-1234-1234-123412341234}" type="slidenum">
              <a:rPr lang="en-US" sz="877" b="0" i="0" u="none" strike="noStrike" cap="none">
                <a:solidFill>
                  <a:srgbClr val="7F7F7F"/>
                </a:solidFill>
                <a:latin typeface="Calibri"/>
                <a:ea typeface="Calibri"/>
                <a:cs typeface="Calibri"/>
                <a:sym typeface="Calibri"/>
              </a:rPr>
              <a:pPr marL="0" marR="0" lvl="0" indent="0" algn="r" rtl="0">
                <a:lnSpc>
                  <a:spcPct val="90000"/>
                </a:lnSpc>
                <a:spcBef>
                  <a:spcPts val="0"/>
                </a:spcBef>
                <a:spcAft>
                  <a:spcPts val="0"/>
                </a:spcAft>
                <a:buClr>
                  <a:srgbClr val="000000"/>
                </a:buClr>
                <a:buSzPts val="1000"/>
                <a:buFont typeface="Arial"/>
                <a:buNone/>
              </a:pPr>
              <a:t>‹N°›</a:t>
            </a:fld>
            <a:endParaRPr sz="877" b="0" i="0" u="none" strike="noStrike" cap="none">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2478321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ve-column page with arrows">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C7F9F8C-FE20-4F23-B2ED-62B51723EDC7}"/>
              </a:ext>
            </a:extLst>
          </p:cNvPr>
          <p:cNvSpPr>
            <a:spLocks noGrp="1"/>
          </p:cNvSpPr>
          <p:nvPr>
            <p:ph idx="1"/>
          </p:nvPr>
        </p:nvSpPr>
        <p:spPr>
          <a:xfrm>
            <a:off x="525410" y="2157008"/>
            <a:ext cx="1803359" cy="746871"/>
          </a:xfrm>
          <a:prstGeom prst="rect">
            <a:avLst/>
          </a:prstGeom>
          <a:ln>
            <a:noFill/>
          </a:ln>
        </p:spPr>
        <p:txBody>
          <a:bodyPr lIns="0" rIns="0"/>
          <a:lstStyle>
            <a:lvl1pPr algn="l">
              <a:defRPr sz="1323">
                <a:latin typeface="+mj-lt"/>
              </a:defRPr>
            </a:lvl1pPr>
            <a:lvl2pPr marL="104994" indent="0" algn="l">
              <a:buNone/>
              <a:defRPr sz="1323">
                <a:latin typeface="+mj-lt"/>
              </a:defRPr>
            </a:lvl2pPr>
          </a:lstStyle>
          <a:p>
            <a:pPr lvl="0"/>
            <a:r>
              <a:rPr lang="en-US"/>
              <a:t>Edit Master text styles</a:t>
            </a:r>
          </a:p>
          <a:p>
            <a:pPr lvl="1"/>
            <a:r>
              <a:rPr lang="en-US"/>
              <a:t>Second level</a:t>
            </a:r>
          </a:p>
        </p:txBody>
      </p:sp>
      <p:sp>
        <p:nvSpPr>
          <p:cNvPr id="13" name="Content Placeholder 2">
            <a:extLst>
              <a:ext uri="{FF2B5EF4-FFF2-40B4-BE49-F238E27FC236}">
                <a16:creationId xmlns:a16="http://schemas.microsoft.com/office/drawing/2014/main" id="{CFDA195D-6A61-48A2-B7D9-D830A2C888ED}"/>
              </a:ext>
            </a:extLst>
          </p:cNvPr>
          <p:cNvSpPr>
            <a:spLocks noGrp="1"/>
          </p:cNvSpPr>
          <p:nvPr>
            <p:ph idx="10"/>
          </p:nvPr>
        </p:nvSpPr>
        <p:spPr>
          <a:xfrm>
            <a:off x="4501487" y="2157008"/>
            <a:ext cx="1825731" cy="940257"/>
          </a:xfrm>
          <a:prstGeom prst="rect">
            <a:avLst/>
          </a:prstGeom>
          <a:ln>
            <a:noFill/>
          </a:ln>
        </p:spPr>
        <p:txBody>
          <a:bodyPr lIns="0" rIns="0"/>
          <a:lstStyle>
            <a:lvl1pPr algn="l">
              <a:defRPr sz="1323">
                <a:latin typeface="+mj-lt"/>
              </a:defRPr>
            </a:lvl1pPr>
            <a:lvl2pPr algn="l">
              <a:defRPr sz="1323">
                <a:latin typeface="+mj-lt"/>
              </a:defRPr>
            </a:lvl2pPr>
          </a:lstStyle>
          <a:p>
            <a:pPr lvl="0"/>
            <a:r>
              <a:rPr lang="en-US"/>
              <a:t>Edit Master text styles</a:t>
            </a:r>
          </a:p>
          <a:p>
            <a:pPr lvl="1"/>
            <a:r>
              <a:rPr lang="en-US"/>
              <a:t>Second level</a:t>
            </a:r>
          </a:p>
        </p:txBody>
      </p:sp>
      <p:sp>
        <p:nvSpPr>
          <p:cNvPr id="14" name="Content Placeholder 2">
            <a:extLst>
              <a:ext uri="{FF2B5EF4-FFF2-40B4-BE49-F238E27FC236}">
                <a16:creationId xmlns:a16="http://schemas.microsoft.com/office/drawing/2014/main" id="{BE03C7AA-000A-483D-8BCB-F19FB02EB4FD}"/>
              </a:ext>
            </a:extLst>
          </p:cNvPr>
          <p:cNvSpPr>
            <a:spLocks noGrp="1"/>
          </p:cNvSpPr>
          <p:nvPr>
            <p:ph idx="11"/>
          </p:nvPr>
        </p:nvSpPr>
        <p:spPr>
          <a:xfrm>
            <a:off x="2507293" y="2157008"/>
            <a:ext cx="1826605" cy="940257"/>
          </a:xfrm>
          <a:prstGeom prst="rect">
            <a:avLst/>
          </a:prstGeom>
          <a:ln>
            <a:noFill/>
          </a:ln>
        </p:spPr>
        <p:txBody>
          <a:bodyPr lIns="0" rIns="0"/>
          <a:lstStyle>
            <a:lvl1pPr algn="l">
              <a:defRPr sz="1323">
                <a:latin typeface="+mj-lt"/>
              </a:defRPr>
            </a:lvl1pPr>
            <a:lvl2pPr algn="l">
              <a:defRPr sz="1323">
                <a:latin typeface="+mj-lt"/>
              </a:defRPr>
            </a:lvl2pPr>
          </a:lstStyle>
          <a:p>
            <a:pPr lvl="0"/>
            <a:r>
              <a:rPr lang="en-US"/>
              <a:t>Edit Master text styles</a:t>
            </a:r>
          </a:p>
          <a:p>
            <a:pPr lvl="1"/>
            <a:r>
              <a:rPr lang="en-US"/>
              <a:t>Second level</a:t>
            </a:r>
          </a:p>
        </p:txBody>
      </p:sp>
      <p:sp>
        <p:nvSpPr>
          <p:cNvPr id="25" name="Content Placeholder 2">
            <a:extLst>
              <a:ext uri="{FF2B5EF4-FFF2-40B4-BE49-F238E27FC236}">
                <a16:creationId xmlns:a16="http://schemas.microsoft.com/office/drawing/2014/main" id="{B31E3BEA-16EC-4E3E-AD26-E759153BCB63}"/>
              </a:ext>
            </a:extLst>
          </p:cNvPr>
          <p:cNvSpPr>
            <a:spLocks noGrp="1"/>
          </p:cNvSpPr>
          <p:nvPr>
            <p:ph idx="19"/>
          </p:nvPr>
        </p:nvSpPr>
        <p:spPr>
          <a:xfrm>
            <a:off x="6494307" y="2157007"/>
            <a:ext cx="1803359" cy="746871"/>
          </a:xfrm>
          <a:prstGeom prst="rect">
            <a:avLst/>
          </a:prstGeom>
          <a:ln>
            <a:noFill/>
          </a:ln>
        </p:spPr>
        <p:txBody>
          <a:bodyPr lIns="0" rIns="0"/>
          <a:lstStyle>
            <a:lvl1pPr algn="l">
              <a:defRPr sz="1323">
                <a:latin typeface="+mj-lt"/>
              </a:defRPr>
            </a:lvl1pPr>
            <a:lvl2pPr marL="104994" indent="0" algn="l">
              <a:buNone/>
              <a:defRPr sz="1323">
                <a:latin typeface="+mj-lt"/>
              </a:defRPr>
            </a:lvl2pPr>
          </a:lstStyle>
          <a:p>
            <a:pPr lvl="0"/>
            <a:r>
              <a:rPr lang="en-US"/>
              <a:t>Edit Master text styles</a:t>
            </a:r>
          </a:p>
          <a:p>
            <a:pPr lvl="1"/>
            <a:r>
              <a:rPr lang="en-US"/>
              <a:t>Second level</a:t>
            </a:r>
          </a:p>
        </p:txBody>
      </p:sp>
      <p:sp>
        <p:nvSpPr>
          <p:cNvPr id="27" name="Content Placeholder 2">
            <a:extLst>
              <a:ext uri="{FF2B5EF4-FFF2-40B4-BE49-F238E27FC236}">
                <a16:creationId xmlns:a16="http://schemas.microsoft.com/office/drawing/2014/main" id="{59A2B233-4275-4BDC-9335-3673EC3A846C}"/>
              </a:ext>
            </a:extLst>
          </p:cNvPr>
          <p:cNvSpPr>
            <a:spLocks noGrp="1"/>
          </p:cNvSpPr>
          <p:nvPr>
            <p:ph idx="21"/>
          </p:nvPr>
        </p:nvSpPr>
        <p:spPr>
          <a:xfrm>
            <a:off x="8456022" y="2157008"/>
            <a:ext cx="1826605" cy="940257"/>
          </a:xfrm>
          <a:prstGeom prst="rect">
            <a:avLst/>
          </a:prstGeom>
          <a:ln>
            <a:noFill/>
          </a:ln>
        </p:spPr>
        <p:txBody>
          <a:bodyPr lIns="0" rIns="0"/>
          <a:lstStyle>
            <a:lvl1pPr algn="l">
              <a:defRPr sz="1323">
                <a:latin typeface="+mj-lt"/>
              </a:defRPr>
            </a:lvl1pPr>
            <a:lvl2pPr algn="l">
              <a:defRPr sz="1323">
                <a:latin typeface="+mj-lt"/>
              </a:defRPr>
            </a:lvl2pPr>
          </a:lstStyle>
          <a:p>
            <a:pPr lvl="0"/>
            <a:r>
              <a:rPr lang="en-US"/>
              <a:t>Edit Master text styles</a:t>
            </a:r>
          </a:p>
          <a:p>
            <a:pPr lvl="1"/>
            <a:r>
              <a:rPr lang="en-US"/>
              <a:t>Second level</a:t>
            </a:r>
          </a:p>
        </p:txBody>
      </p:sp>
      <p:sp>
        <p:nvSpPr>
          <p:cNvPr id="2" name="Arrow: Pentagon 1">
            <a:extLst>
              <a:ext uri="{FF2B5EF4-FFF2-40B4-BE49-F238E27FC236}">
                <a16:creationId xmlns:a16="http://schemas.microsoft.com/office/drawing/2014/main" id="{668FEA71-23BF-4BB6-A7D8-5FA604E84AB3}"/>
              </a:ext>
            </a:extLst>
          </p:cNvPr>
          <p:cNvSpPr/>
          <p:nvPr userDrawn="1"/>
        </p:nvSpPr>
        <p:spPr>
          <a:xfrm>
            <a:off x="525410" y="1550797"/>
            <a:ext cx="1886033"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1" name="Arrow: Pentagon 30">
            <a:extLst>
              <a:ext uri="{FF2B5EF4-FFF2-40B4-BE49-F238E27FC236}">
                <a16:creationId xmlns:a16="http://schemas.microsoft.com/office/drawing/2014/main" id="{41E8BA80-B00B-4C37-8A28-405DD40A5EC2}"/>
              </a:ext>
            </a:extLst>
          </p:cNvPr>
          <p:cNvSpPr/>
          <p:nvPr userDrawn="1"/>
        </p:nvSpPr>
        <p:spPr>
          <a:xfrm>
            <a:off x="2507294" y="1550797"/>
            <a:ext cx="1909187"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2" name="Arrow: Pentagon 31">
            <a:extLst>
              <a:ext uri="{FF2B5EF4-FFF2-40B4-BE49-F238E27FC236}">
                <a16:creationId xmlns:a16="http://schemas.microsoft.com/office/drawing/2014/main" id="{8DB6AB74-CA27-4D6C-B433-E904ACB53B73}"/>
              </a:ext>
            </a:extLst>
          </p:cNvPr>
          <p:cNvSpPr/>
          <p:nvPr userDrawn="1"/>
        </p:nvSpPr>
        <p:spPr>
          <a:xfrm>
            <a:off x="4493993" y="1550797"/>
            <a:ext cx="1908110"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3" name="Arrow: Pentagon 32">
            <a:extLst>
              <a:ext uri="{FF2B5EF4-FFF2-40B4-BE49-F238E27FC236}">
                <a16:creationId xmlns:a16="http://schemas.microsoft.com/office/drawing/2014/main" id="{8C717893-7431-4908-90EF-ED9973B7363F}"/>
              </a:ext>
            </a:extLst>
          </p:cNvPr>
          <p:cNvSpPr/>
          <p:nvPr userDrawn="1"/>
        </p:nvSpPr>
        <p:spPr>
          <a:xfrm>
            <a:off x="6499032" y="1550796"/>
            <a:ext cx="1877812"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4" name="Arrow: Pentagon 33">
            <a:extLst>
              <a:ext uri="{FF2B5EF4-FFF2-40B4-BE49-F238E27FC236}">
                <a16:creationId xmlns:a16="http://schemas.microsoft.com/office/drawing/2014/main" id="{1E74B89C-CBFD-439C-9CBE-DD94AF9E2465}"/>
              </a:ext>
            </a:extLst>
          </p:cNvPr>
          <p:cNvSpPr/>
          <p:nvPr userDrawn="1"/>
        </p:nvSpPr>
        <p:spPr>
          <a:xfrm>
            <a:off x="8456022" y="1550795"/>
            <a:ext cx="1893320" cy="459558"/>
          </a:xfrm>
          <a:prstGeom prst="homePlate">
            <a:avLst/>
          </a:prstGeom>
          <a:solidFill>
            <a:schemeClr val="accent4">
              <a:lumMod val="5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21" name="Text Placeholder 2">
            <a:extLst>
              <a:ext uri="{FF2B5EF4-FFF2-40B4-BE49-F238E27FC236}">
                <a16:creationId xmlns:a16="http://schemas.microsoft.com/office/drawing/2014/main" id="{FAC24A40-68BF-4BF6-9F54-594BFB889689}"/>
              </a:ext>
            </a:extLst>
          </p:cNvPr>
          <p:cNvSpPr>
            <a:spLocks noGrp="1"/>
          </p:cNvSpPr>
          <p:nvPr>
            <p:ph type="body" sz="quarter" idx="17" hasCustomPrompt="1"/>
          </p:nvPr>
        </p:nvSpPr>
        <p:spPr>
          <a:xfrm>
            <a:off x="493246" y="5766642"/>
            <a:ext cx="9789379" cy="617605"/>
          </a:xfrm>
          <a:prstGeom prst="rect">
            <a:avLst/>
          </a:prstGeom>
        </p:spPr>
        <p:txBody>
          <a:bodyPr/>
          <a:lstStyle>
            <a:lvl1pPr>
              <a:defRPr sz="1323" b="1">
                <a:latin typeface="+mj-lt"/>
              </a:defRPr>
            </a:lvl1pPr>
          </a:lstStyle>
          <a:p>
            <a:pPr lvl="0"/>
            <a:r>
              <a:rPr lang="en-US" dirty="0"/>
              <a:t>Notes/Summary:</a:t>
            </a:r>
          </a:p>
          <a:p>
            <a:pPr lvl="0"/>
            <a:r>
              <a:rPr lang="en-US" b="0" dirty="0"/>
              <a:t>Add notes here.</a:t>
            </a:r>
            <a:endParaRPr lang="en-US" dirty="0"/>
          </a:p>
        </p:txBody>
      </p:sp>
      <p:sp>
        <p:nvSpPr>
          <p:cNvPr id="3" name="Footer Placeholder 2">
            <a:extLst>
              <a:ext uri="{FF2B5EF4-FFF2-40B4-BE49-F238E27FC236}">
                <a16:creationId xmlns:a16="http://schemas.microsoft.com/office/drawing/2014/main" id="{69CEDA2D-42D9-4C99-8DD0-5E8FA1049F40}"/>
              </a:ext>
            </a:extLst>
          </p:cNvPr>
          <p:cNvSpPr>
            <a:spLocks noGrp="1"/>
          </p:cNvSpPr>
          <p:nvPr>
            <p:ph type="ftr" sz="quarter" idx="22"/>
          </p:nvPr>
        </p:nvSpPr>
        <p:spPr>
          <a:xfrm>
            <a:off x="483080" y="7144840"/>
            <a:ext cx="428002" cy="134973"/>
          </a:xfrm>
        </p:spPr>
        <p:txBody>
          <a:bodyPr/>
          <a:lstStyle/>
          <a:p>
            <a:r>
              <a:rPr lang="en-US"/>
              <a:t>Sources:</a:t>
            </a:r>
            <a:endParaRPr lang="en-US" dirty="0"/>
          </a:p>
        </p:txBody>
      </p:sp>
      <p:sp>
        <p:nvSpPr>
          <p:cNvPr id="4" name="Slide Number Placeholder 3">
            <a:extLst>
              <a:ext uri="{FF2B5EF4-FFF2-40B4-BE49-F238E27FC236}">
                <a16:creationId xmlns:a16="http://schemas.microsoft.com/office/drawing/2014/main" id="{04014E18-F87D-4CCF-B057-6B06F46F909F}"/>
              </a:ext>
            </a:extLst>
          </p:cNvPr>
          <p:cNvSpPr>
            <a:spLocks noGrp="1"/>
          </p:cNvSpPr>
          <p:nvPr>
            <p:ph type="sldNum" sz="quarter" idx="23"/>
          </p:nvPr>
        </p:nvSpPr>
        <p:spPr/>
        <p:txBody>
          <a:bodyPr/>
          <a:lstStyle/>
          <a:p>
            <a:fld id="{D04A32BC-4AEA-4C75-B397-D319FFB728D1}" type="slidenum">
              <a:rPr lang="en-US" smtClean="0"/>
              <a:pPr/>
              <a:t>‹N°›</a:t>
            </a:fld>
            <a:endParaRPr lang="en-US" dirty="0"/>
          </a:p>
        </p:txBody>
      </p:sp>
      <p:sp>
        <p:nvSpPr>
          <p:cNvPr id="23" name="Title 1">
            <a:extLst>
              <a:ext uri="{FF2B5EF4-FFF2-40B4-BE49-F238E27FC236}">
                <a16:creationId xmlns:a16="http://schemas.microsoft.com/office/drawing/2014/main" id="{6810D087-3B88-4C83-A618-9D5C8D7640B1}"/>
              </a:ext>
            </a:extLst>
          </p:cNvPr>
          <p:cNvSpPr>
            <a:spLocks noGrp="1"/>
          </p:cNvSpPr>
          <p:nvPr>
            <p:ph type="title"/>
          </p:nvPr>
        </p:nvSpPr>
        <p:spPr>
          <a:xfrm>
            <a:off x="493388" y="342325"/>
            <a:ext cx="9704877" cy="366447"/>
          </a:xfrm>
          <a:prstGeom prst="rect">
            <a:avLst/>
          </a:prstGeom>
        </p:spPr>
        <p:txBody>
          <a:bodyPr lIns="0" rIns="0"/>
          <a:lstStyle>
            <a:lvl1pPr>
              <a:defRPr sz="2646">
                <a:solidFill>
                  <a:schemeClr val="accent1"/>
                </a:solidFill>
              </a:defRPr>
            </a:lvl1pPr>
          </a:lstStyle>
          <a:p>
            <a:r>
              <a:rPr lang="en-US"/>
              <a:t>Click to edit Master title style</a:t>
            </a:r>
            <a:endParaRPr lang="en-US" dirty="0"/>
          </a:p>
        </p:txBody>
      </p:sp>
      <p:sp>
        <p:nvSpPr>
          <p:cNvPr id="28" name="Text Placeholder 5">
            <a:extLst>
              <a:ext uri="{FF2B5EF4-FFF2-40B4-BE49-F238E27FC236}">
                <a16:creationId xmlns:a16="http://schemas.microsoft.com/office/drawing/2014/main" id="{FF697C88-0438-4912-9936-93A908B40ABA}"/>
              </a:ext>
            </a:extLst>
          </p:cNvPr>
          <p:cNvSpPr>
            <a:spLocks noGrp="1"/>
          </p:cNvSpPr>
          <p:nvPr>
            <p:ph type="body" sz="quarter" idx="24" hasCustomPrompt="1"/>
          </p:nvPr>
        </p:nvSpPr>
        <p:spPr>
          <a:xfrm>
            <a:off x="493387" y="976029"/>
            <a:ext cx="9704877" cy="373307"/>
          </a:xfrm>
          <a:prstGeom prst="rect">
            <a:avLst/>
          </a:prstGeom>
        </p:spPr>
        <p:txBody>
          <a:bodyPr/>
          <a:lstStyle>
            <a:lvl1pPr>
              <a:defRPr sz="1764" b="0">
                <a:latin typeface="+mj-lt"/>
              </a:defRPr>
            </a:lvl1pPr>
          </a:lstStyle>
          <a:p>
            <a:pPr lvl="0"/>
            <a:r>
              <a:rPr lang="en-US" dirty="0"/>
              <a:t>Insert Sub-Text Here</a:t>
            </a:r>
          </a:p>
        </p:txBody>
      </p:sp>
      <p:sp>
        <p:nvSpPr>
          <p:cNvPr id="30" name="Text Placeholder 12">
            <a:extLst>
              <a:ext uri="{FF2B5EF4-FFF2-40B4-BE49-F238E27FC236}">
                <a16:creationId xmlns:a16="http://schemas.microsoft.com/office/drawing/2014/main" id="{3DB3F4AE-812C-43F6-8952-A3848E8AFFF8}"/>
              </a:ext>
            </a:extLst>
          </p:cNvPr>
          <p:cNvSpPr>
            <a:spLocks noGrp="1"/>
          </p:cNvSpPr>
          <p:nvPr>
            <p:ph type="body" sz="quarter" idx="38" hasCustomPrompt="1"/>
          </p:nvPr>
        </p:nvSpPr>
        <p:spPr>
          <a:xfrm>
            <a:off x="589867" y="1602834"/>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5" name="Text Placeholder 12">
            <a:extLst>
              <a:ext uri="{FF2B5EF4-FFF2-40B4-BE49-F238E27FC236}">
                <a16:creationId xmlns:a16="http://schemas.microsoft.com/office/drawing/2014/main" id="{1F72637C-73C8-4798-A050-39B7097CABAA}"/>
              </a:ext>
            </a:extLst>
          </p:cNvPr>
          <p:cNvSpPr>
            <a:spLocks noGrp="1"/>
          </p:cNvSpPr>
          <p:nvPr>
            <p:ph type="body" sz="quarter" idx="39" hasCustomPrompt="1"/>
          </p:nvPr>
        </p:nvSpPr>
        <p:spPr>
          <a:xfrm>
            <a:off x="2563226" y="1602834"/>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6" name="Text Placeholder 12">
            <a:extLst>
              <a:ext uri="{FF2B5EF4-FFF2-40B4-BE49-F238E27FC236}">
                <a16:creationId xmlns:a16="http://schemas.microsoft.com/office/drawing/2014/main" id="{D86313CF-7513-44BE-BD36-0CC1D5E71FF5}"/>
              </a:ext>
            </a:extLst>
          </p:cNvPr>
          <p:cNvSpPr>
            <a:spLocks noGrp="1"/>
          </p:cNvSpPr>
          <p:nvPr>
            <p:ph type="body" sz="quarter" idx="40" hasCustomPrompt="1"/>
          </p:nvPr>
        </p:nvSpPr>
        <p:spPr>
          <a:xfrm>
            <a:off x="4512331" y="1615310"/>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7" name="Text Placeholder 12">
            <a:extLst>
              <a:ext uri="{FF2B5EF4-FFF2-40B4-BE49-F238E27FC236}">
                <a16:creationId xmlns:a16="http://schemas.microsoft.com/office/drawing/2014/main" id="{85FCEECC-025F-419F-B7FD-618320E9A000}"/>
              </a:ext>
            </a:extLst>
          </p:cNvPr>
          <p:cNvSpPr>
            <a:spLocks noGrp="1"/>
          </p:cNvSpPr>
          <p:nvPr>
            <p:ph type="body" sz="quarter" idx="41" hasCustomPrompt="1"/>
          </p:nvPr>
        </p:nvSpPr>
        <p:spPr>
          <a:xfrm>
            <a:off x="6558765" y="1615310"/>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8" name="Text Placeholder 12">
            <a:extLst>
              <a:ext uri="{FF2B5EF4-FFF2-40B4-BE49-F238E27FC236}">
                <a16:creationId xmlns:a16="http://schemas.microsoft.com/office/drawing/2014/main" id="{4AECF946-0DE9-4C7F-8422-D882A145FA63}"/>
              </a:ext>
            </a:extLst>
          </p:cNvPr>
          <p:cNvSpPr>
            <a:spLocks noGrp="1"/>
          </p:cNvSpPr>
          <p:nvPr>
            <p:ph type="body" sz="quarter" idx="42" hasCustomPrompt="1"/>
          </p:nvPr>
        </p:nvSpPr>
        <p:spPr>
          <a:xfrm>
            <a:off x="8504070" y="1602833"/>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Tree>
    <p:extLst>
      <p:ext uri="{BB962C8B-B14F-4D97-AF65-F5344CB8AC3E}">
        <p14:creationId xmlns:p14="http://schemas.microsoft.com/office/powerpoint/2010/main" val="36192190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OC 1">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02BB42B-42A4-4092-BC87-E3EACEDF271F}"/>
              </a:ext>
            </a:extLst>
          </p:cNvPr>
          <p:cNvSpPr>
            <a:spLocks noGrp="1"/>
          </p:cNvSpPr>
          <p:nvPr>
            <p:ph type="title" hasCustomPrompt="1"/>
          </p:nvPr>
        </p:nvSpPr>
        <p:spPr>
          <a:xfrm>
            <a:off x="493387" y="494471"/>
            <a:ext cx="9855954" cy="503856"/>
          </a:xfrm>
          <a:prstGeom prst="rect">
            <a:avLst/>
          </a:prstGeom>
          <a:solidFill>
            <a:schemeClr val="bg1"/>
          </a:solidFill>
        </p:spPr>
        <p:txBody>
          <a:bodyPr lIns="0" rIns="0"/>
          <a:lstStyle>
            <a:lvl1pPr>
              <a:defRPr sz="3638">
                <a:solidFill>
                  <a:schemeClr val="accent1"/>
                </a:solidFill>
              </a:defRPr>
            </a:lvl1pPr>
          </a:lstStyle>
          <a:p>
            <a:r>
              <a:rPr lang="en-US" dirty="0"/>
              <a:t>Contents</a:t>
            </a:r>
          </a:p>
        </p:txBody>
      </p:sp>
    </p:spTree>
    <p:extLst>
      <p:ext uri="{BB962C8B-B14F-4D97-AF65-F5344CB8AC3E}">
        <p14:creationId xmlns:p14="http://schemas.microsoft.com/office/powerpoint/2010/main" val="1647928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column page with Notes V2">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FE5D971-4649-428E-B2E8-112E605E2FB5}"/>
              </a:ext>
            </a:extLst>
          </p:cNvPr>
          <p:cNvSpPr>
            <a:spLocks noGrp="1"/>
          </p:cNvSpPr>
          <p:nvPr>
            <p:ph idx="1" hasCustomPrompt="1"/>
          </p:nvPr>
        </p:nvSpPr>
        <p:spPr>
          <a:xfrm>
            <a:off x="493388" y="1799982"/>
            <a:ext cx="4543459" cy="862287"/>
          </a:xfrm>
          <a:prstGeom prst="rect">
            <a:avLst/>
          </a:prstGeom>
        </p:spPr>
        <p:txBody>
          <a:bodyPr lIns="0" rIns="0"/>
          <a:lstStyle>
            <a:lvl1pPr>
              <a:defRPr sz="1323">
                <a:latin typeface="+mj-lt"/>
              </a:defRPr>
            </a:lvl1pPr>
            <a:lvl2pPr>
              <a:defRPr sz="1323">
                <a:latin typeface="+mj-lt"/>
              </a:defRPr>
            </a:lvl2pPr>
            <a:lvl3pPr>
              <a:defRPr sz="1323"/>
            </a:lvl3pPr>
            <a:lvl4pPr>
              <a:defRPr sz="1323"/>
            </a:lvl4pPr>
            <a:lvl5pPr>
              <a:defRPr sz="1323"/>
            </a:lvl5pPr>
          </a:lstStyle>
          <a:p>
            <a:pPr lvl="0"/>
            <a:r>
              <a:rPr lang="en-US" dirty="0"/>
              <a:t>Select Content Type</a:t>
            </a:r>
          </a:p>
          <a:p>
            <a:pPr lvl="1"/>
            <a:r>
              <a:rPr lang="en-US" dirty="0"/>
              <a:t>Select Content Type</a:t>
            </a:r>
          </a:p>
          <a:p>
            <a:pPr lvl="0"/>
            <a:endParaRPr lang="en-US" dirty="0"/>
          </a:p>
        </p:txBody>
      </p:sp>
      <p:sp>
        <p:nvSpPr>
          <p:cNvPr id="11" name="Content Placeholder 2">
            <a:extLst>
              <a:ext uri="{FF2B5EF4-FFF2-40B4-BE49-F238E27FC236}">
                <a16:creationId xmlns:a16="http://schemas.microsoft.com/office/drawing/2014/main" id="{91419312-01A3-4787-8858-7F9BCE13995E}"/>
              </a:ext>
            </a:extLst>
          </p:cNvPr>
          <p:cNvSpPr>
            <a:spLocks noGrp="1"/>
          </p:cNvSpPr>
          <p:nvPr>
            <p:ph idx="10" hasCustomPrompt="1"/>
          </p:nvPr>
        </p:nvSpPr>
        <p:spPr>
          <a:xfrm>
            <a:off x="5625328" y="1799982"/>
            <a:ext cx="4542737" cy="862287"/>
          </a:xfrm>
          <a:prstGeom prst="rect">
            <a:avLst/>
          </a:prstGeom>
        </p:spPr>
        <p:txBody>
          <a:bodyPr lIns="0" rIns="0"/>
          <a:lstStyle>
            <a:lvl1pPr>
              <a:defRPr sz="1323">
                <a:latin typeface="+mj-lt"/>
              </a:defRPr>
            </a:lvl1pPr>
            <a:lvl2pPr>
              <a:defRPr sz="1323">
                <a:latin typeface="+mj-lt"/>
              </a:defRPr>
            </a:lvl2pPr>
            <a:lvl3pPr>
              <a:defRPr sz="1323"/>
            </a:lvl3pPr>
            <a:lvl4pPr>
              <a:defRPr sz="1323"/>
            </a:lvl4pPr>
            <a:lvl5pPr>
              <a:defRPr sz="1323"/>
            </a:lvl5pPr>
          </a:lstStyle>
          <a:p>
            <a:pPr lvl="0"/>
            <a:r>
              <a:rPr lang="en-US" dirty="0"/>
              <a:t>Select Content Type</a:t>
            </a:r>
          </a:p>
          <a:p>
            <a:pPr lvl="1"/>
            <a:r>
              <a:rPr lang="en-US" dirty="0"/>
              <a:t>Select Content Type</a:t>
            </a:r>
          </a:p>
          <a:p>
            <a:pPr lvl="0"/>
            <a:endParaRPr lang="en-US" dirty="0"/>
          </a:p>
        </p:txBody>
      </p:sp>
      <p:sp>
        <p:nvSpPr>
          <p:cNvPr id="12" name="Text Placeholder 12">
            <a:extLst>
              <a:ext uri="{FF2B5EF4-FFF2-40B4-BE49-F238E27FC236}">
                <a16:creationId xmlns:a16="http://schemas.microsoft.com/office/drawing/2014/main" id="{17301F28-7736-4B7C-9AAF-0423B19042C2}"/>
              </a:ext>
            </a:extLst>
          </p:cNvPr>
          <p:cNvSpPr>
            <a:spLocks noGrp="1"/>
          </p:cNvSpPr>
          <p:nvPr>
            <p:ph type="body" sz="quarter" idx="16" hasCustomPrompt="1"/>
          </p:nvPr>
        </p:nvSpPr>
        <p:spPr>
          <a:xfrm>
            <a:off x="1612408" y="1465827"/>
            <a:ext cx="2305422" cy="340991"/>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sp>
        <p:nvSpPr>
          <p:cNvPr id="13" name="Text Placeholder 12">
            <a:extLst>
              <a:ext uri="{FF2B5EF4-FFF2-40B4-BE49-F238E27FC236}">
                <a16:creationId xmlns:a16="http://schemas.microsoft.com/office/drawing/2014/main" id="{484B02DF-3CBE-41CC-9024-F37272F2623E}"/>
              </a:ext>
            </a:extLst>
          </p:cNvPr>
          <p:cNvSpPr>
            <a:spLocks noGrp="1"/>
          </p:cNvSpPr>
          <p:nvPr>
            <p:ph type="body" sz="quarter" idx="17" hasCustomPrompt="1"/>
          </p:nvPr>
        </p:nvSpPr>
        <p:spPr>
          <a:xfrm>
            <a:off x="6744347" y="1453213"/>
            <a:ext cx="2305422" cy="346768"/>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cxnSp>
        <p:nvCxnSpPr>
          <p:cNvPr id="14" name="Straight Connector 13">
            <a:extLst>
              <a:ext uri="{FF2B5EF4-FFF2-40B4-BE49-F238E27FC236}">
                <a16:creationId xmlns:a16="http://schemas.microsoft.com/office/drawing/2014/main" id="{9E24CA32-963D-45FC-8ED9-16030130DB8D}"/>
              </a:ext>
            </a:extLst>
          </p:cNvPr>
          <p:cNvCxnSpPr>
            <a:cxnSpLocks/>
          </p:cNvCxnSpPr>
          <p:nvPr userDrawn="1"/>
        </p:nvCxnSpPr>
        <p:spPr>
          <a:xfrm>
            <a:off x="5331087" y="1446907"/>
            <a:ext cx="0" cy="32883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C05C16CC-8E20-4F59-9169-8006CAEEBFB7}"/>
              </a:ext>
            </a:extLst>
          </p:cNvPr>
          <p:cNvSpPr>
            <a:spLocks noGrp="1"/>
          </p:cNvSpPr>
          <p:nvPr>
            <p:ph type="body" sz="quarter" idx="18" hasCustomPrompt="1"/>
          </p:nvPr>
        </p:nvSpPr>
        <p:spPr>
          <a:xfrm>
            <a:off x="492827" y="5069450"/>
            <a:ext cx="9704769" cy="617605"/>
          </a:xfrm>
          <a:prstGeom prst="rect">
            <a:avLst/>
          </a:prstGeom>
        </p:spPr>
        <p:txBody>
          <a:bodyPr/>
          <a:lstStyle>
            <a:lvl1pPr>
              <a:defRPr sz="1323" b="1">
                <a:latin typeface="+mj-lt"/>
              </a:defRPr>
            </a:lvl1pPr>
          </a:lstStyle>
          <a:p>
            <a:pPr lvl="0"/>
            <a:r>
              <a:rPr lang="en-US" dirty="0"/>
              <a:t>Notes/Summary:</a:t>
            </a:r>
          </a:p>
          <a:p>
            <a:pPr lvl="0"/>
            <a:r>
              <a:rPr lang="en-US" b="0" dirty="0"/>
              <a:t>Add notes here.</a:t>
            </a:r>
            <a:endParaRPr lang="en-US" dirty="0"/>
          </a:p>
        </p:txBody>
      </p:sp>
      <p:sp>
        <p:nvSpPr>
          <p:cNvPr id="2" name="Footer Placeholder 1">
            <a:extLst>
              <a:ext uri="{FF2B5EF4-FFF2-40B4-BE49-F238E27FC236}">
                <a16:creationId xmlns:a16="http://schemas.microsoft.com/office/drawing/2014/main" id="{B6BC92CC-4F72-468B-93B7-F9344AD1C495}"/>
              </a:ext>
            </a:extLst>
          </p:cNvPr>
          <p:cNvSpPr>
            <a:spLocks noGrp="1"/>
          </p:cNvSpPr>
          <p:nvPr>
            <p:ph type="ftr" sz="quarter" idx="19"/>
          </p:nvPr>
        </p:nvSpPr>
        <p:spPr>
          <a:xfrm>
            <a:off x="483080" y="7144840"/>
            <a:ext cx="428002" cy="134973"/>
          </a:xfrm>
        </p:spPr>
        <p:txBody>
          <a:bodyPr/>
          <a:lstStyle/>
          <a:p>
            <a:r>
              <a:rPr lang="en-US"/>
              <a:t>Sources:</a:t>
            </a:r>
            <a:endParaRPr lang="en-US" dirty="0"/>
          </a:p>
        </p:txBody>
      </p:sp>
      <p:sp>
        <p:nvSpPr>
          <p:cNvPr id="3" name="Slide Number Placeholder 2">
            <a:extLst>
              <a:ext uri="{FF2B5EF4-FFF2-40B4-BE49-F238E27FC236}">
                <a16:creationId xmlns:a16="http://schemas.microsoft.com/office/drawing/2014/main" id="{35DC880A-2EB8-4A90-A340-437A5F0E9535}"/>
              </a:ext>
            </a:extLst>
          </p:cNvPr>
          <p:cNvSpPr>
            <a:spLocks noGrp="1"/>
          </p:cNvSpPr>
          <p:nvPr>
            <p:ph type="sldNum" sz="quarter" idx="20"/>
          </p:nvPr>
        </p:nvSpPr>
        <p:spPr/>
        <p:txBody>
          <a:bodyPr/>
          <a:lstStyle/>
          <a:p>
            <a:fld id="{D04A32BC-4AEA-4C75-B397-D319FFB728D1}" type="slidenum">
              <a:rPr lang="en-US" smtClean="0"/>
              <a:pPr/>
              <a:t>‹N°›</a:t>
            </a:fld>
            <a:endParaRPr lang="en-US" dirty="0"/>
          </a:p>
        </p:txBody>
      </p:sp>
      <p:sp>
        <p:nvSpPr>
          <p:cNvPr id="17" name="Text Placeholder 5">
            <a:extLst>
              <a:ext uri="{FF2B5EF4-FFF2-40B4-BE49-F238E27FC236}">
                <a16:creationId xmlns:a16="http://schemas.microsoft.com/office/drawing/2014/main" id="{A47B888F-6BFE-47FD-AED1-0148CF8260D4}"/>
              </a:ext>
            </a:extLst>
          </p:cNvPr>
          <p:cNvSpPr>
            <a:spLocks noGrp="1"/>
          </p:cNvSpPr>
          <p:nvPr>
            <p:ph type="body" sz="quarter" idx="21" hasCustomPrompt="1"/>
          </p:nvPr>
        </p:nvSpPr>
        <p:spPr>
          <a:xfrm>
            <a:off x="493387" y="976029"/>
            <a:ext cx="9704877" cy="373307"/>
          </a:xfrm>
          <a:prstGeom prst="rect">
            <a:avLst/>
          </a:prstGeom>
        </p:spPr>
        <p:txBody>
          <a:bodyPr/>
          <a:lstStyle>
            <a:lvl1pPr>
              <a:defRPr sz="1764" b="0">
                <a:latin typeface="+mj-lt"/>
              </a:defRPr>
            </a:lvl1pPr>
          </a:lstStyle>
          <a:p>
            <a:pPr lvl="0"/>
            <a:r>
              <a:rPr lang="en-US" dirty="0"/>
              <a:t>Insert Sub-Text Here</a:t>
            </a:r>
          </a:p>
        </p:txBody>
      </p:sp>
      <p:sp>
        <p:nvSpPr>
          <p:cNvPr id="16" name="Title 1">
            <a:extLst>
              <a:ext uri="{FF2B5EF4-FFF2-40B4-BE49-F238E27FC236}">
                <a16:creationId xmlns:a16="http://schemas.microsoft.com/office/drawing/2014/main" id="{147D19A8-160F-4722-A9A3-66549C17705F}"/>
              </a:ext>
            </a:extLst>
          </p:cNvPr>
          <p:cNvSpPr>
            <a:spLocks noGrp="1"/>
          </p:cNvSpPr>
          <p:nvPr>
            <p:ph type="title"/>
          </p:nvPr>
        </p:nvSpPr>
        <p:spPr>
          <a:xfrm>
            <a:off x="493388" y="342325"/>
            <a:ext cx="9704877" cy="366447"/>
          </a:xfrm>
          <a:prstGeom prst="rect">
            <a:avLst/>
          </a:prstGeom>
        </p:spPr>
        <p:txBody>
          <a:bodyPr lIns="0" rIns="0"/>
          <a:lstStyle>
            <a:lvl1pPr>
              <a:defRPr sz="2646">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127173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Option 3)">
  <p:cSld name="Title Slide (Option 3)">
    <p:spTree>
      <p:nvGrpSpPr>
        <p:cNvPr id="1" name="Shape 68"/>
        <p:cNvGrpSpPr/>
        <p:nvPr/>
      </p:nvGrpSpPr>
      <p:grpSpPr>
        <a:xfrm>
          <a:off x="0" y="0"/>
          <a:ext cx="0" cy="0"/>
          <a:chOff x="0" y="0"/>
          <a:chExt cx="0" cy="0"/>
        </a:xfrm>
      </p:grpSpPr>
      <p:pic>
        <p:nvPicPr>
          <p:cNvPr id="69" name="Google Shape;69;p11" descr="A large body of water with a city in the background&#10;&#10;Description automatically generated"/>
          <p:cNvPicPr preferRelativeResize="0"/>
          <p:nvPr/>
        </p:nvPicPr>
        <p:blipFill rotWithShape="1">
          <a:blip r:embed="rId2">
            <a:alphaModFix/>
          </a:blip>
          <a:srcRect l="10467" t="6401" r="10469" b="6358"/>
          <a:stretch/>
        </p:blipFill>
        <p:spPr>
          <a:xfrm>
            <a:off x="482600" y="484188"/>
            <a:ext cx="9726613" cy="6594475"/>
          </a:xfrm>
          <a:prstGeom prst="rect">
            <a:avLst/>
          </a:prstGeom>
          <a:noFill/>
          <a:ln>
            <a:noFill/>
          </a:ln>
        </p:spPr>
      </p:pic>
      <p:sp>
        <p:nvSpPr>
          <p:cNvPr id="70" name="Google Shape;70;p11"/>
          <p:cNvSpPr/>
          <p:nvPr/>
        </p:nvSpPr>
        <p:spPr>
          <a:xfrm>
            <a:off x="965199" y="965200"/>
            <a:ext cx="5916987" cy="6594475"/>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71" name="Google Shape;71;p11"/>
          <p:cNvSpPr txBox="1">
            <a:spLocks noGrp="1"/>
          </p:cNvSpPr>
          <p:nvPr>
            <p:ph type="ctrTitle"/>
          </p:nvPr>
        </p:nvSpPr>
        <p:spPr>
          <a:xfrm>
            <a:off x="1431143" y="4012444"/>
            <a:ext cx="4869319" cy="1090042"/>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subTitle" idx="1"/>
          </p:nvPr>
        </p:nvSpPr>
        <p:spPr>
          <a:xfrm>
            <a:off x="1431143" y="5169224"/>
            <a:ext cx="4869319" cy="292388"/>
          </a:xfrm>
          <a:prstGeom prst="rect">
            <a:avLst/>
          </a:prstGeom>
          <a:noFill/>
          <a:ln>
            <a:noFill/>
          </a:ln>
        </p:spPr>
        <p:txBody>
          <a:bodyPr spcFirstLastPara="1" wrap="square" lIns="0" tIns="0" rIns="0" bIns="0" anchor="t" anchorCtr="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a:endParaRPr/>
          </a:p>
        </p:txBody>
      </p:sp>
      <p:pic>
        <p:nvPicPr>
          <p:cNvPr id="73" name="Google Shape;73;p11"/>
          <p:cNvPicPr preferRelativeResize="0"/>
          <p:nvPr/>
        </p:nvPicPr>
        <p:blipFill rotWithShape="1">
          <a:blip r:embed="rId3">
            <a:alphaModFix/>
          </a:blip>
          <a:srcRect/>
          <a:stretch/>
        </p:blipFill>
        <p:spPr>
          <a:xfrm>
            <a:off x="1431143" y="1469422"/>
            <a:ext cx="2752975" cy="621246"/>
          </a:xfrm>
          <a:prstGeom prst="rect">
            <a:avLst/>
          </a:prstGeom>
          <a:noFill/>
          <a:ln>
            <a:noFill/>
          </a:ln>
        </p:spPr>
      </p:pic>
      <p:sp>
        <p:nvSpPr>
          <p:cNvPr id="74" name="Google Shape;74;p11"/>
          <p:cNvSpPr txBox="1">
            <a:spLocks noGrp="1"/>
          </p:cNvSpPr>
          <p:nvPr>
            <p:ph type="dt" idx="10"/>
          </p:nvPr>
        </p:nvSpPr>
        <p:spPr>
          <a:xfrm>
            <a:off x="1431143" y="6529774"/>
            <a:ext cx="1550746" cy="2215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Option 4)">
  <p:cSld name="Title Slide (Option 4)">
    <p:spTree>
      <p:nvGrpSpPr>
        <p:cNvPr id="1" name="Shape 75"/>
        <p:cNvGrpSpPr/>
        <p:nvPr/>
      </p:nvGrpSpPr>
      <p:grpSpPr>
        <a:xfrm>
          <a:off x="0" y="0"/>
          <a:ext cx="0" cy="0"/>
          <a:chOff x="0" y="0"/>
          <a:chExt cx="0" cy="0"/>
        </a:xfrm>
      </p:grpSpPr>
      <p:pic>
        <p:nvPicPr>
          <p:cNvPr id="76" name="Google Shape;76;p12" descr="A large body of water with a city in the background&#10;&#10;Description automatically generated"/>
          <p:cNvPicPr preferRelativeResize="0"/>
          <p:nvPr/>
        </p:nvPicPr>
        <p:blipFill rotWithShape="1">
          <a:blip r:embed="rId2">
            <a:alphaModFix/>
          </a:blip>
          <a:srcRect l="6544" t="14186" r="6545" b="8000"/>
          <a:stretch/>
        </p:blipFill>
        <p:spPr>
          <a:xfrm>
            <a:off x="0" y="1677776"/>
            <a:ext cx="10691813" cy="5881899"/>
          </a:xfrm>
          <a:prstGeom prst="rect">
            <a:avLst/>
          </a:prstGeom>
          <a:noFill/>
          <a:ln>
            <a:noFill/>
          </a:ln>
        </p:spPr>
      </p:pic>
      <p:sp>
        <p:nvSpPr>
          <p:cNvPr id="77" name="Google Shape;77;p12"/>
          <p:cNvSpPr/>
          <p:nvPr/>
        </p:nvSpPr>
        <p:spPr>
          <a:xfrm>
            <a:off x="470439" y="0"/>
            <a:ext cx="6410277" cy="6954202"/>
          </a:xfrm>
          <a:prstGeom prst="rect">
            <a:avLst/>
          </a:prstGeom>
          <a:gradFill>
            <a:gsLst>
              <a:gs pos="0">
                <a:srgbClr val="062379"/>
              </a:gs>
              <a:gs pos="39000">
                <a:srgbClr val="0934B6">
                  <a:alpha val="94901"/>
                </a:srgbClr>
              </a:gs>
              <a:gs pos="74000">
                <a:srgbClr val="036DFF">
                  <a:alpha val="80000"/>
                </a:srgbClr>
              </a:gs>
              <a:gs pos="100000">
                <a:srgbClr val="43E1D3">
                  <a:alpha val="89803"/>
                </a:srgbClr>
              </a:gs>
            </a:gsLst>
            <a:lin ang="3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78" name="Google Shape;78;p12"/>
          <p:cNvSpPr txBox="1">
            <a:spLocks noGrp="1"/>
          </p:cNvSpPr>
          <p:nvPr>
            <p:ph type="ctrTitle"/>
          </p:nvPr>
        </p:nvSpPr>
        <p:spPr>
          <a:xfrm>
            <a:off x="933087" y="3647478"/>
            <a:ext cx="5512036" cy="1090042"/>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txBox="1">
            <a:spLocks noGrp="1"/>
          </p:cNvSpPr>
          <p:nvPr>
            <p:ph type="subTitle" idx="1"/>
          </p:nvPr>
        </p:nvSpPr>
        <p:spPr>
          <a:xfrm>
            <a:off x="933087" y="4804261"/>
            <a:ext cx="5512036" cy="292388"/>
          </a:xfrm>
          <a:prstGeom prst="rect">
            <a:avLst/>
          </a:prstGeom>
          <a:noFill/>
          <a:ln>
            <a:noFill/>
          </a:ln>
        </p:spPr>
        <p:txBody>
          <a:bodyPr spcFirstLastPara="1" wrap="square" lIns="0" tIns="0" rIns="0" bIns="0" anchor="t" anchorCtr="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a:endParaRPr/>
          </a:p>
        </p:txBody>
      </p:sp>
      <p:pic>
        <p:nvPicPr>
          <p:cNvPr id="80" name="Google Shape;80;p12"/>
          <p:cNvPicPr preferRelativeResize="0"/>
          <p:nvPr/>
        </p:nvPicPr>
        <p:blipFill rotWithShape="1">
          <a:blip r:embed="rId3">
            <a:alphaModFix/>
          </a:blip>
          <a:srcRect/>
          <a:stretch/>
        </p:blipFill>
        <p:spPr>
          <a:xfrm>
            <a:off x="933087" y="502949"/>
            <a:ext cx="2982150" cy="672963"/>
          </a:xfrm>
          <a:prstGeom prst="rect">
            <a:avLst/>
          </a:prstGeom>
          <a:noFill/>
          <a:ln>
            <a:noFill/>
          </a:ln>
        </p:spPr>
      </p:pic>
      <p:sp>
        <p:nvSpPr>
          <p:cNvPr id="81" name="Google Shape;81;p12"/>
          <p:cNvSpPr txBox="1">
            <a:spLocks noGrp="1"/>
          </p:cNvSpPr>
          <p:nvPr>
            <p:ph type="dt" idx="10"/>
          </p:nvPr>
        </p:nvSpPr>
        <p:spPr>
          <a:xfrm>
            <a:off x="921225" y="6344579"/>
            <a:ext cx="1550746" cy="2215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Layout">
  <p:cSld name="Title only Layou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Grey background)">
  <p:cSld name="Title only (Grey background)">
    <p:bg>
      <p:bgPr>
        <a:solidFill>
          <a:schemeClr val="lt2"/>
        </a:solidFill>
        <a:effectLst/>
      </p:bgPr>
    </p:bg>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txBox="1">
            <a:spLocks noGrp="1"/>
          </p:cNvSpPr>
          <p:nvPr>
            <p:ph type="ftr" idx="11"/>
          </p:nvPr>
        </p:nvSpPr>
        <p:spPr>
          <a:xfrm>
            <a:off x="483080" y="7158305"/>
            <a:ext cx="836768"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Layout">
  <p:cSld name="3 Column Layout">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6"/>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6"/>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sp>
        <p:nvSpPr>
          <p:cNvPr id="114" name="Google Shape;114;p16"/>
          <p:cNvSpPr txBox="1">
            <a:spLocks noGrp="1"/>
          </p:cNvSpPr>
          <p:nvPr>
            <p:ph type="body" idx="1"/>
          </p:nvPr>
        </p:nvSpPr>
        <p:spPr>
          <a:xfrm>
            <a:off x="483082" y="2330619"/>
            <a:ext cx="307545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228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5" name="Google Shape;115;p16"/>
          <p:cNvSpPr txBox="1">
            <a:spLocks noGrp="1"/>
          </p:cNvSpPr>
          <p:nvPr>
            <p:ph type="body" idx="2"/>
          </p:nvPr>
        </p:nvSpPr>
        <p:spPr>
          <a:xfrm>
            <a:off x="483082" y="1979613"/>
            <a:ext cx="307545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6" name="Google Shape;116;p16"/>
          <p:cNvSpPr txBox="1">
            <a:spLocks noGrp="1"/>
          </p:cNvSpPr>
          <p:nvPr>
            <p:ph type="body" idx="3"/>
          </p:nvPr>
        </p:nvSpPr>
        <p:spPr>
          <a:xfrm>
            <a:off x="7134750" y="2330619"/>
            <a:ext cx="307398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7" name="Google Shape;117;p16"/>
          <p:cNvSpPr txBox="1">
            <a:spLocks noGrp="1"/>
          </p:cNvSpPr>
          <p:nvPr>
            <p:ph type="body" idx="4"/>
          </p:nvPr>
        </p:nvSpPr>
        <p:spPr>
          <a:xfrm>
            <a:off x="7134750" y="1979613"/>
            <a:ext cx="307398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8" name="Google Shape;118;p16"/>
          <p:cNvSpPr txBox="1">
            <a:spLocks noGrp="1"/>
          </p:cNvSpPr>
          <p:nvPr>
            <p:ph type="body" idx="5"/>
          </p:nvPr>
        </p:nvSpPr>
        <p:spPr>
          <a:xfrm>
            <a:off x="3809627" y="2330619"/>
            <a:ext cx="307398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9" name="Google Shape;119;p16"/>
          <p:cNvSpPr txBox="1">
            <a:spLocks noGrp="1"/>
          </p:cNvSpPr>
          <p:nvPr>
            <p:ph type="body" idx="6"/>
          </p:nvPr>
        </p:nvSpPr>
        <p:spPr>
          <a:xfrm>
            <a:off x="3809627" y="1979613"/>
            <a:ext cx="307398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Column Layout">
  <p:cSld name="4 Column Layout">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7"/>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7"/>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sp>
        <p:nvSpPr>
          <p:cNvPr id="124" name="Google Shape;124;p17"/>
          <p:cNvSpPr txBox="1">
            <a:spLocks noGrp="1"/>
          </p:cNvSpPr>
          <p:nvPr>
            <p:ph type="body" idx="1"/>
          </p:nvPr>
        </p:nvSpPr>
        <p:spPr>
          <a:xfrm>
            <a:off x="483083" y="2330619"/>
            <a:ext cx="2244541"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228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5" name="Google Shape;125;p17"/>
          <p:cNvSpPr txBox="1">
            <a:spLocks noGrp="1"/>
          </p:cNvSpPr>
          <p:nvPr>
            <p:ph type="body" idx="2"/>
          </p:nvPr>
        </p:nvSpPr>
        <p:spPr>
          <a:xfrm>
            <a:off x="483083" y="1979613"/>
            <a:ext cx="2244541"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6" name="Google Shape;126;p17"/>
          <p:cNvSpPr txBox="1">
            <a:spLocks noGrp="1"/>
          </p:cNvSpPr>
          <p:nvPr>
            <p:ph type="body" idx="3"/>
          </p:nvPr>
        </p:nvSpPr>
        <p:spPr>
          <a:xfrm>
            <a:off x="5472598" y="2330619"/>
            <a:ext cx="2240506"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7" name="Google Shape;127;p17"/>
          <p:cNvSpPr txBox="1">
            <a:spLocks noGrp="1"/>
          </p:cNvSpPr>
          <p:nvPr>
            <p:ph type="body" idx="4"/>
          </p:nvPr>
        </p:nvSpPr>
        <p:spPr>
          <a:xfrm>
            <a:off x="5472598" y="1979613"/>
            <a:ext cx="224050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8" name="Google Shape;128;p17"/>
          <p:cNvSpPr txBox="1">
            <a:spLocks noGrp="1"/>
          </p:cNvSpPr>
          <p:nvPr>
            <p:ph type="body" idx="5"/>
          </p:nvPr>
        </p:nvSpPr>
        <p:spPr>
          <a:xfrm>
            <a:off x="2977838" y="2330619"/>
            <a:ext cx="2244541"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228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9" name="Google Shape;129;p17"/>
          <p:cNvSpPr txBox="1">
            <a:spLocks noGrp="1"/>
          </p:cNvSpPr>
          <p:nvPr>
            <p:ph type="body" idx="6"/>
          </p:nvPr>
        </p:nvSpPr>
        <p:spPr>
          <a:xfrm>
            <a:off x="2977838" y="1979613"/>
            <a:ext cx="2244541"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0" name="Google Shape;130;p17"/>
          <p:cNvSpPr txBox="1">
            <a:spLocks noGrp="1"/>
          </p:cNvSpPr>
          <p:nvPr>
            <p:ph type="body" idx="7"/>
          </p:nvPr>
        </p:nvSpPr>
        <p:spPr>
          <a:xfrm>
            <a:off x="7968227" y="2330619"/>
            <a:ext cx="2240506"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1" name="Google Shape;131;p17"/>
          <p:cNvSpPr txBox="1">
            <a:spLocks noGrp="1"/>
          </p:cNvSpPr>
          <p:nvPr>
            <p:ph type="body" idx="8"/>
          </p:nvPr>
        </p:nvSpPr>
        <p:spPr>
          <a:xfrm>
            <a:off x="7968227" y="1979613"/>
            <a:ext cx="224050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Column Layout">
  <p:cSld name="5 Column Layout">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8"/>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8"/>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sp>
        <p:nvSpPr>
          <p:cNvPr id="136" name="Google Shape;136;p18"/>
          <p:cNvSpPr txBox="1">
            <a:spLocks noGrp="1"/>
          </p:cNvSpPr>
          <p:nvPr>
            <p:ph type="body" idx="1"/>
          </p:nvPr>
        </p:nvSpPr>
        <p:spPr>
          <a:xfrm>
            <a:off x="483082" y="2330619"/>
            <a:ext cx="173952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228600" algn="l">
              <a:lnSpc>
                <a:spcPct val="95000"/>
              </a:lnSpc>
              <a:spcBef>
                <a:spcPts val="263"/>
              </a:spcBef>
              <a:spcAft>
                <a:spcPts val="0"/>
              </a:spcAft>
              <a:buSzPts val="1400"/>
              <a:buNone/>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7" name="Google Shape;137;p18"/>
          <p:cNvSpPr txBox="1">
            <a:spLocks noGrp="1"/>
          </p:cNvSpPr>
          <p:nvPr>
            <p:ph type="body" idx="2"/>
          </p:nvPr>
        </p:nvSpPr>
        <p:spPr>
          <a:xfrm>
            <a:off x="483082" y="1979613"/>
            <a:ext cx="173952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8" name="Google Shape;138;p18"/>
          <p:cNvSpPr txBox="1">
            <a:spLocks noGrp="1"/>
          </p:cNvSpPr>
          <p:nvPr>
            <p:ph type="body" idx="3"/>
          </p:nvPr>
        </p:nvSpPr>
        <p:spPr>
          <a:xfrm>
            <a:off x="4476015" y="2330619"/>
            <a:ext cx="1736397"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317500" algn="l">
              <a:lnSpc>
                <a:spcPct val="95000"/>
              </a:lnSpc>
              <a:spcBef>
                <a:spcPts val="263"/>
              </a:spcBef>
              <a:spcAft>
                <a:spcPts val="0"/>
              </a:spcAft>
              <a:buSzPts val="1400"/>
              <a:buChar char="−"/>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9" name="Google Shape;139;p18"/>
          <p:cNvSpPr txBox="1">
            <a:spLocks noGrp="1"/>
          </p:cNvSpPr>
          <p:nvPr>
            <p:ph type="body" idx="4"/>
          </p:nvPr>
        </p:nvSpPr>
        <p:spPr>
          <a:xfrm>
            <a:off x="4476015" y="1979613"/>
            <a:ext cx="1736397"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0" name="Google Shape;140;p18"/>
          <p:cNvSpPr txBox="1">
            <a:spLocks noGrp="1"/>
          </p:cNvSpPr>
          <p:nvPr>
            <p:ph type="body" idx="5"/>
          </p:nvPr>
        </p:nvSpPr>
        <p:spPr>
          <a:xfrm>
            <a:off x="2479548" y="2330619"/>
            <a:ext cx="173952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228600" algn="l">
              <a:lnSpc>
                <a:spcPct val="95000"/>
              </a:lnSpc>
              <a:spcBef>
                <a:spcPts val="263"/>
              </a:spcBef>
              <a:spcAft>
                <a:spcPts val="0"/>
              </a:spcAft>
              <a:buSzPts val="1400"/>
              <a:buNone/>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1" name="Google Shape;141;p18"/>
          <p:cNvSpPr txBox="1">
            <a:spLocks noGrp="1"/>
          </p:cNvSpPr>
          <p:nvPr>
            <p:ph type="body" idx="6"/>
          </p:nvPr>
        </p:nvSpPr>
        <p:spPr>
          <a:xfrm>
            <a:off x="2479548" y="1979613"/>
            <a:ext cx="173952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2" name="Google Shape;142;p18"/>
          <p:cNvSpPr txBox="1">
            <a:spLocks noGrp="1"/>
          </p:cNvSpPr>
          <p:nvPr>
            <p:ph type="body" idx="7"/>
          </p:nvPr>
        </p:nvSpPr>
        <p:spPr>
          <a:xfrm>
            <a:off x="6472478" y="2330619"/>
            <a:ext cx="1736397"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317500" algn="l">
              <a:lnSpc>
                <a:spcPct val="95000"/>
              </a:lnSpc>
              <a:spcBef>
                <a:spcPts val="263"/>
              </a:spcBef>
              <a:spcAft>
                <a:spcPts val="0"/>
              </a:spcAft>
              <a:buSzPts val="1400"/>
              <a:buChar char="−"/>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3" name="Google Shape;143;p18"/>
          <p:cNvSpPr txBox="1">
            <a:spLocks noGrp="1"/>
          </p:cNvSpPr>
          <p:nvPr>
            <p:ph type="body" idx="8"/>
          </p:nvPr>
        </p:nvSpPr>
        <p:spPr>
          <a:xfrm>
            <a:off x="6472478" y="1979613"/>
            <a:ext cx="1736397"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4" name="Google Shape;144;p18"/>
          <p:cNvSpPr txBox="1">
            <a:spLocks noGrp="1"/>
          </p:cNvSpPr>
          <p:nvPr>
            <p:ph type="body" idx="9"/>
          </p:nvPr>
        </p:nvSpPr>
        <p:spPr>
          <a:xfrm>
            <a:off x="8472070" y="2330619"/>
            <a:ext cx="1736397"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317500" algn="l">
              <a:lnSpc>
                <a:spcPct val="95000"/>
              </a:lnSpc>
              <a:spcBef>
                <a:spcPts val="263"/>
              </a:spcBef>
              <a:spcAft>
                <a:spcPts val="0"/>
              </a:spcAft>
              <a:buSzPts val="1400"/>
              <a:buChar char="−"/>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5" name="Google Shape;145;p18"/>
          <p:cNvSpPr txBox="1">
            <a:spLocks noGrp="1"/>
          </p:cNvSpPr>
          <p:nvPr>
            <p:ph type="body" idx="13"/>
          </p:nvPr>
        </p:nvSpPr>
        <p:spPr>
          <a:xfrm>
            <a:off x="8472070" y="1979613"/>
            <a:ext cx="1736397"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DD15171D-2087-E77C-315C-571CEF056FAD}"/>
              </a:ext>
            </a:extLst>
          </p:cNvPr>
          <p:cNvGraphicFramePr>
            <a:graphicFrameLocks noChangeAspect="1"/>
          </p:cNvGraphicFramePr>
          <p:nvPr userDrawn="1">
            <p:custDataLst>
              <p:tags r:id="rId25"/>
            </p:custDataLst>
            <p:extLst>
              <p:ext uri="{D42A27DB-BD31-4B8C-83A1-F6EECF244321}">
                <p14:modId xmlns:p14="http://schemas.microsoft.com/office/powerpoint/2010/main" val="29145182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26" imgW="425" imgH="424" progId="TCLayout.ActiveDocument.1">
                  <p:embed/>
                </p:oleObj>
              </mc:Choice>
              <mc:Fallback>
                <p:oleObj name="Diapositive think-cell" r:id="rId26" imgW="425" imgH="424" progId="TCLayout.ActiveDocument.1">
                  <p:embed/>
                  <p:pic>
                    <p:nvPicPr>
                      <p:cNvPr id="0" name=""/>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10" name="Google Shape;10;p5"/>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
          <p:cNvSpPr txBox="1">
            <a:spLocks noGrp="1"/>
          </p:cNvSpPr>
          <p:nvPr>
            <p:ph type="body" idx="1"/>
          </p:nvPr>
        </p:nvSpPr>
        <p:spPr>
          <a:xfrm>
            <a:off x="483826" y="1987016"/>
            <a:ext cx="9725387" cy="1141018"/>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877"/>
              </a:spcBef>
              <a:spcAft>
                <a:spcPts val="0"/>
              </a:spcAft>
              <a:buClr>
                <a:schemeClr val="dk1"/>
              </a:buClr>
              <a:buSzPts val="1403"/>
              <a:buFont typeface="Arial"/>
              <a:buNone/>
              <a:defRPr sz="1403" b="0" i="0" u="none" strike="noStrike" cap="none">
                <a:solidFill>
                  <a:schemeClr val="dk1"/>
                </a:solidFill>
                <a:latin typeface="Calibri"/>
                <a:ea typeface="Calibri"/>
                <a:cs typeface="Calibri"/>
                <a:sym typeface="Calibri"/>
              </a:defRPr>
            </a:lvl1pPr>
            <a:lvl2pPr marL="914400" marR="0" lvl="1" indent="-308781" algn="l" rtl="0">
              <a:lnSpc>
                <a:spcPct val="95000"/>
              </a:lnSpc>
              <a:spcBef>
                <a:spcPts val="439"/>
              </a:spcBef>
              <a:spcAft>
                <a:spcPts val="0"/>
              </a:spcAft>
              <a:buClr>
                <a:schemeClr val="dk2"/>
              </a:buClr>
              <a:buSzPts val="1263"/>
              <a:buFont typeface="Noto Sans Symbols"/>
              <a:buChar char="▪"/>
              <a:defRPr sz="1403" b="0" i="0" u="none" strike="noStrike" cap="none">
                <a:solidFill>
                  <a:schemeClr val="dk1"/>
                </a:solidFill>
                <a:latin typeface="Calibri"/>
                <a:ea typeface="Calibri"/>
                <a:cs typeface="Calibri"/>
                <a:sym typeface="Calibri"/>
              </a:defRPr>
            </a:lvl2pPr>
            <a:lvl3pPr marL="1371600" marR="0" lvl="2" indent="-317690" algn="l" rtl="0">
              <a:lnSpc>
                <a:spcPct val="95000"/>
              </a:lnSpc>
              <a:spcBef>
                <a:spcPts val="263"/>
              </a:spcBef>
              <a:spcAft>
                <a:spcPts val="0"/>
              </a:spcAft>
              <a:buClr>
                <a:schemeClr val="dk2"/>
              </a:buClr>
              <a:buSzPts val="1403"/>
              <a:buFont typeface="Calibri"/>
              <a:buChar char="−"/>
              <a:defRPr sz="1403" b="0" i="0" u="none" strike="noStrike" cap="none">
                <a:solidFill>
                  <a:schemeClr val="dk1"/>
                </a:solidFill>
                <a:latin typeface="Calibri"/>
                <a:ea typeface="Calibri"/>
                <a:cs typeface="Calibri"/>
                <a:sym typeface="Calibri"/>
              </a:defRPr>
            </a:lvl3pPr>
            <a:lvl4pPr marL="1828800" marR="0" lvl="3" indent="-308781" algn="l" rtl="0">
              <a:lnSpc>
                <a:spcPct val="95000"/>
              </a:lnSpc>
              <a:spcBef>
                <a:spcPts val="88"/>
              </a:spcBef>
              <a:spcAft>
                <a:spcPts val="0"/>
              </a:spcAft>
              <a:buClr>
                <a:schemeClr val="dk2"/>
              </a:buClr>
              <a:buSzPts val="1263"/>
              <a:buFont typeface="Arial"/>
              <a:buChar char="•"/>
              <a:defRPr sz="1403" b="0" i="0" u="none" strike="noStrike" cap="none">
                <a:solidFill>
                  <a:schemeClr val="dk1"/>
                </a:solidFill>
                <a:latin typeface="Calibri"/>
                <a:ea typeface="Calibri"/>
                <a:cs typeface="Calibri"/>
                <a:sym typeface="Calibri"/>
              </a:defRPr>
            </a:lvl4pPr>
            <a:lvl5pPr marL="2286000" marR="0" lvl="4" indent="-317690" algn="l" rtl="0">
              <a:lnSpc>
                <a:spcPct val="95000"/>
              </a:lnSpc>
              <a:spcBef>
                <a:spcPts val="88"/>
              </a:spcBef>
              <a:spcAft>
                <a:spcPts val="0"/>
              </a:spcAft>
              <a:buClr>
                <a:schemeClr val="dk2"/>
              </a:buClr>
              <a:buSzPts val="1403"/>
              <a:buFont typeface="Calibri"/>
              <a:buChar char="−"/>
              <a:defRPr sz="1403" b="0" i="0" u="none" strike="noStrike" cap="none">
                <a:solidFill>
                  <a:schemeClr val="dk1"/>
                </a:solidFill>
                <a:latin typeface="Calibri"/>
                <a:ea typeface="Calibri"/>
                <a:cs typeface="Calibri"/>
                <a:sym typeface="Calibri"/>
              </a:defRPr>
            </a:lvl5pPr>
            <a:lvl6pPr marL="2743200" marR="0" lvl="5"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6pPr>
            <a:lvl7pPr marL="3200400" marR="0" lvl="6"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7pPr>
            <a:lvl8pPr marL="3657600" marR="0" lvl="7"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8pPr>
            <a:lvl9pPr marL="4114800" marR="0" lvl="8"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83080" y="7158305"/>
            <a:ext cx="428002" cy="121508"/>
          </a:xfrm>
          <a:prstGeom prst="rect">
            <a:avLst/>
          </a:prstGeom>
          <a:noFill/>
          <a:ln>
            <a:noFill/>
          </a:ln>
        </p:spPr>
        <p:txBody>
          <a:bodyPr spcFirstLastPara="1" wrap="square" lIns="0" tIns="0" rIns="0" bIns="0" anchor="b" anchorCtr="0">
            <a:spAutoFit/>
          </a:bodyPr>
          <a:lstStyle>
            <a:lvl1pPr marR="0" lvl="0" algn="l" rtl="0">
              <a:spcBef>
                <a:spcPts val="0"/>
              </a:spcBef>
              <a:spcAft>
                <a:spcPts val="0"/>
              </a:spcAft>
              <a:buSzPts val="1400"/>
              <a:buNone/>
              <a:defRPr sz="877"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‹N°›</a:t>
            </a:fld>
            <a:endParaRPr/>
          </a:p>
        </p:txBody>
      </p:sp>
      <p:grpSp>
        <p:nvGrpSpPr>
          <p:cNvPr id="14" name="Google Shape;14;p5"/>
          <p:cNvGrpSpPr/>
          <p:nvPr/>
        </p:nvGrpSpPr>
        <p:grpSpPr>
          <a:xfrm>
            <a:off x="10518694" y="5440544"/>
            <a:ext cx="97271" cy="1816408"/>
            <a:chOff x="10518694" y="5463404"/>
            <a:chExt cx="97271" cy="1816408"/>
          </a:xfrm>
        </p:grpSpPr>
        <p:grpSp>
          <p:nvGrpSpPr>
            <p:cNvPr id="15" name="Google Shape;15;p5"/>
            <p:cNvGrpSpPr/>
            <p:nvPr/>
          </p:nvGrpSpPr>
          <p:grpSpPr>
            <a:xfrm>
              <a:off x="10530628" y="6878757"/>
              <a:ext cx="62166" cy="401056"/>
              <a:chOff x="10629461" y="6878757"/>
              <a:chExt cx="62166" cy="401056"/>
            </a:xfrm>
          </p:grpSpPr>
          <p:sp>
            <p:nvSpPr>
              <p:cNvPr id="16" name="Google Shape;16;p5"/>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5"/>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5"/>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5"/>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5"/>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5"/>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5"/>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5"/>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5"/>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5"/>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5"/>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5"/>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5"/>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 name="Google Shape;29;p5"/>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rgbClr val="B4B4B4"/>
                  </a:solidFill>
                  <a:latin typeface="Calibri"/>
                  <a:ea typeface="Calibri"/>
                  <a:cs typeface="Calibri"/>
                  <a:sym typeface="Calibri"/>
                </a:rPr>
                <a:t>Copyright © 2022. All rights reserved.</a:t>
              </a:r>
              <a:endParaRPr/>
            </a:p>
          </p:txBody>
        </p:sp>
        <p:pic>
          <p:nvPicPr>
            <p:cNvPr id="30" name="Google Shape;30;p5"/>
            <p:cNvPicPr preferRelativeResize="0"/>
            <p:nvPr/>
          </p:nvPicPr>
          <p:blipFill rotWithShape="1">
            <a:blip r:embed="rId28">
              <a:alphaModFix/>
            </a:blip>
            <a:srcRect/>
            <a:stretch/>
          </p:blipFill>
          <p:spPr>
            <a:xfrm rot="-5400000">
              <a:off x="10361309" y="7048329"/>
              <a:ext cx="400614" cy="62353"/>
            </a:xfrm>
            <a:prstGeom prst="rect">
              <a:avLst/>
            </a:prstGeom>
            <a:noFill/>
            <a:ln>
              <a:noFill/>
            </a:ln>
          </p:spPr>
        </p:pic>
      </p:grpSp>
      <p:sp>
        <p:nvSpPr>
          <p:cNvPr id="31" name="Google Shape;31;p5"/>
          <p:cNvSpPr txBox="1"/>
          <p:nvPr/>
        </p:nvSpPr>
        <p:spPr>
          <a:xfrm>
            <a:off x="10075418" y="7158305"/>
            <a:ext cx="133050" cy="121508"/>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IN" sz="877" b="0" i="0" u="none" strike="noStrike" cap="none">
                <a:solidFill>
                  <a:srgbClr val="7F7F7F"/>
                </a:solidFill>
                <a:latin typeface="Calibri"/>
                <a:ea typeface="Calibri"/>
                <a:cs typeface="Calibri"/>
                <a:sym typeface="Calibri"/>
              </a:rPr>
              <a:t>‹N°›</a:t>
            </a:fld>
            <a:endParaRPr sz="877" b="0" i="0" u="none" strike="noStrike" cap="none">
              <a:solidFill>
                <a:srgbClr val="7F7F7F"/>
              </a:solidFill>
              <a:latin typeface="Calibri"/>
              <a:ea typeface="Calibri"/>
              <a:cs typeface="Calibri"/>
              <a:sym typeface="Calibri"/>
            </a:endParaRPr>
          </a:p>
        </p:txBody>
      </p:sp>
      <p:cxnSp>
        <p:nvCxnSpPr>
          <p:cNvPr id="32" name="Google Shape;32;p5"/>
          <p:cNvCxnSpPr/>
          <p:nvPr/>
        </p:nvCxnSpPr>
        <p:spPr>
          <a:xfrm>
            <a:off x="473028" y="416190"/>
            <a:ext cx="473555" cy="0"/>
          </a:xfrm>
          <a:prstGeom prst="straightConnector1">
            <a:avLst/>
          </a:prstGeom>
          <a:noFill/>
          <a:ln w="38100" cap="flat" cmpd="sng">
            <a:solidFill>
              <a:schemeClr val="dk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05">
          <p15:clr>
            <a:srgbClr val="F26B43"/>
          </p15:clr>
        </p15:guide>
        <p15:guide id="2" pos="304">
          <p15:clr>
            <a:srgbClr val="F26B43"/>
          </p15:clr>
        </p15:guide>
        <p15:guide id="3" pos="6431">
          <p15:clr>
            <a:srgbClr val="F26B43"/>
          </p15:clr>
        </p15:guide>
        <p15:guide id="4" orient="horz" pos="1247">
          <p15:clr>
            <a:srgbClr val="F26B43"/>
          </p15:clr>
        </p15:guide>
        <p15:guide id="5" orient="horz" pos="4459">
          <p15:clr>
            <a:srgbClr val="F26B43"/>
          </p15:clr>
        </p15:guide>
        <p15:guide id="6" pos="3288">
          <p15:clr>
            <a:srgbClr val="F26B43"/>
          </p15:clr>
        </p15:guide>
        <p15:guide id="7" pos="3447">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tags" Target="../tags/tag3.xml"/><Relationship Id="rId5" Type="http://schemas.openxmlformats.org/officeDocument/2006/relationships/image" Target="../media/image18.png"/><Relationship Id="rId4" Type="http://schemas.openxmlformats.org/officeDocument/2006/relationships/image" Target="../media/image17.emf"/></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1.emf"/><Relationship Id="rId5" Type="http://schemas.openxmlformats.org/officeDocument/2006/relationships/oleObject" Target="../embeddings/oleObject3.bin"/><Relationship Id="rId4" Type="http://schemas.microsoft.com/office/2018/10/relationships/comments" Target="../comments/modernComment_1C1_1D8D922D.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18/10/relationships/comments" Target="../comments/modernComment_1E1_E151ADE3.xml"/><Relationship Id="rId7" Type="http://schemas.openxmlformats.org/officeDocument/2006/relationships/image" Target="../media/image23.png"/><Relationship Id="rId2" Type="http://schemas.openxmlformats.org/officeDocument/2006/relationships/slideLayout" Target="../slideLayouts/slideLayout22.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4.bin"/><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3.xml"/><Relationship Id="rId7" Type="http://schemas.openxmlformats.org/officeDocument/2006/relationships/image" Target="../media/image2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1.emf"/><Relationship Id="rId11" Type="http://schemas.openxmlformats.org/officeDocument/2006/relationships/image" Target="../media/image30.jpeg"/><Relationship Id="rId5" Type="http://schemas.openxmlformats.org/officeDocument/2006/relationships/oleObject" Target="../embeddings/oleObject5.bin"/><Relationship Id="rId10" Type="http://schemas.openxmlformats.org/officeDocument/2006/relationships/image" Target="../media/image29.jpeg"/><Relationship Id="rId4" Type="http://schemas.openxmlformats.org/officeDocument/2006/relationships/notesSlide" Target="../notesSlides/notesSlide3.xml"/><Relationship Id="rId9" Type="http://schemas.openxmlformats.org/officeDocument/2006/relationships/image" Target="../media/image2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5" name="Google Shape;1325;p43"/>
          <p:cNvSpPr/>
          <p:nvPr/>
        </p:nvSpPr>
        <p:spPr>
          <a:xfrm>
            <a:off x="5369957"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6" name="Google Shape;1326;p43"/>
          <p:cNvSpPr/>
          <p:nvPr/>
        </p:nvSpPr>
        <p:spPr>
          <a:xfrm>
            <a:off x="7933314"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27" name="Google Shape;1327;p43"/>
          <p:cNvSpPr/>
          <p:nvPr/>
        </p:nvSpPr>
        <p:spPr>
          <a:xfrm>
            <a:off x="2806601"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8" name="Google Shape;1328;p43"/>
          <p:cNvSpPr txBox="1"/>
          <p:nvPr/>
        </p:nvSpPr>
        <p:spPr>
          <a:xfrm>
            <a:off x="2984419" y="2112009"/>
            <a:ext cx="1921731" cy="2105192"/>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444444"/>
                </a:solidFill>
                <a:latin typeface="Calibri"/>
                <a:ea typeface="Calibri"/>
                <a:cs typeface="Calibri"/>
                <a:sym typeface="Calibri"/>
              </a:rPr>
              <a:t>To aid analysis for projects in the automobile sector, the client needed to collect data from an e-commerce platform and analyse this data.</a:t>
            </a:r>
            <a:endParaRPr sz="1140" dirty="0">
              <a:solidFill>
                <a:srgbClr val="444444"/>
              </a:solidFill>
              <a:latin typeface="Calibri"/>
              <a:ea typeface="Calibri"/>
              <a:cs typeface="Calibri"/>
              <a:sym typeface="Calibri"/>
            </a:endParaRPr>
          </a:p>
          <a:p>
            <a:pPr>
              <a:buClr>
                <a:srgbClr val="444444"/>
              </a:buClr>
              <a:buSzPts val="1300"/>
            </a:pPr>
            <a:endParaRPr lang="en-US" sz="1140" dirty="0">
              <a:solidFill>
                <a:srgbClr val="444444"/>
              </a:solidFill>
              <a:latin typeface="Calibri"/>
              <a:ea typeface="Calibri"/>
              <a:cs typeface="Calibri"/>
              <a:sym typeface="Calibri"/>
            </a:endParaRPr>
          </a:p>
          <a:p>
            <a:pPr>
              <a:buClr>
                <a:srgbClr val="444444"/>
              </a:buClr>
              <a:buSzPts val="1300"/>
            </a:pPr>
            <a:r>
              <a:rPr lang="en-US" sz="1140" dirty="0">
                <a:solidFill>
                  <a:srgbClr val="444444"/>
                </a:solidFill>
                <a:latin typeface="Calibri"/>
                <a:ea typeface="Calibri"/>
                <a:cs typeface="Calibri"/>
                <a:sym typeface="Calibri"/>
              </a:rPr>
              <a:t>The firm was looking for an efficient : </a:t>
            </a:r>
            <a:endParaRPr sz="1228" dirty="0"/>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p:txBody>
      </p:sp>
      <p:sp>
        <p:nvSpPr>
          <p:cNvPr id="1329" name="Google Shape;1329;p43"/>
          <p:cNvSpPr txBox="1"/>
          <p:nvPr/>
        </p:nvSpPr>
        <p:spPr>
          <a:xfrm>
            <a:off x="5547775" y="2112009"/>
            <a:ext cx="1921731" cy="350865"/>
          </a:xfrm>
          <a:prstGeom prst="rect">
            <a:avLst/>
          </a:prstGeom>
          <a:noFill/>
          <a:ln>
            <a:noFill/>
          </a:ln>
        </p:spPr>
        <p:txBody>
          <a:bodyPr spcFirstLastPara="1" wrap="square" lIns="0" tIns="0" rIns="0" bIns="0" anchor="t" anchorCtr="0">
            <a:spAutoFit/>
          </a:bodyPr>
          <a:lstStyle/>
          <a:p>
            <a:pPr>
              <a:buClr>
                <a:srgbClr val="444444"/>
              </a:buClr>
              <a:buSzPts val="1300"/>
            </a:pPr>
            <a:r>
              <a:rPr lang="en-US" sz="1140" b="1" dirty="0">
                <a:solidFill>
                  <a:srgbClr val="222222"/>
                </a:solidFill>
                <a:latin typeface="Calibri"/>
                <a:ea typeface="Calibri"/>
                <a:cs typeface="Calibri"/>
                <a:sym typeface="Calibri"/>
              </a:rPr>
              <a:t>Infomineo’ s Data Analytics delivered:</a:t>
            </a:r>
            <a:endParaRPr sz="1228" dirty="0">
              <a:solidFill>
                <a:srgbClr val="222222"/>
              </a:solidFill>
            </a:endParaRPr>
          </a:p>
        </p:txBody>
      </p:sp>
      <p:sp>
        <p:nvSpPr>
          <p:cNvPr id="1330" name="Google Shape;1330;p43"/>
          <p:cNvSpPr txBox="1"/>
          <p:nvPr/>
        </p:nvSpPr>
        <p:spPr>
          <a:xfrm>
            <a:off x="8043559" y="2082204"/>
            <a:ext cx="2011770" cy="3477875"/>
          </a:xfrm>
          <a:prstGeom prst="rect">
            <a:avLst/>
          </a:prstGeom>
          <a:noFill/>
          <a:ln>
            <a:noFill/>
          </a:ln>
        </p:spPr>
        <p:txBody>
          <a:bodyPr spcFirstLastPara="1" wrap="square" lIns="0" tIns="0" rIns="0" bIns="0" anchor="t" anchorCtr="0">
            <a:spAutoFit/>
          </a:bodyPr>
          <a:lstStyle/>
          <a:p>
            <a:pPr marL="285750" indent="-285750">
              <a:buSzPts val="1400"/>
              <a:buFont typeface="Arial" panose="020B0604020202020204" pitchFamily="34" charset="0"/>
              <a:buChar char="•"/>
            </a:pPr>
            <a:r>
              <a:rPr lang="en-US" sz="1130" i="0" dirty="0">
                <a:effectLst/>
                <a:latin typeface="Calibri" panose="020F0502020204030204" pitchFamily="34" charset="0"/>
                <a:ea typeface="Calibri" panose="020F0502020204030204" pitchFamily="34" charset="0"/>
                <a:cs typeface="Calibri" panose="020F0502020204030204" pitchFamily="34" charset="0"/>
              </a:rPr>
              <a:t>A full-fledged webscraping tool, operable through a user interface was delivered to the client.</a:t>
            </a:r>
          </a:p>
          <a:p>
            <a:pPr marL="285750" indent="-285750">
              <a:buSzPts val="1400"/>
              <a:buFont typeface="Arial" panose="020B0604020202020204" pitchFamily="34" charset="0"/>
              <a:buChar char="•"/>
            </a:pPr>
            <a:endParaRPr lang="en-US" sz="1130" dirty="0">
              <a:latin typeface="Calibri" panose="020F0502020204030204" pitchFamily="34" charset="0"/>
              <a:ea typeface="Calibri" panose="020F0502020204030204" pitchFamily="34" charset="0"/>
              <a:cs typeface="Calibri" panose="020F0502020204030204" pitchFamily="34" charset="0"/>
            </a:endParaRPr>
          </a:p>
          <a:p>
            <a:pPr marL="285750" indent="-285750">
              <a:buSzPts val="1400"/>
              <a:buFont typeface="Arial" panose="020B0604020202020204" pitchFamily="34" charset="0"/>
              <a:buChar char="•"/>
            </a:pPr>
            <a:r>
              <a:rPr lang="en-US" sz="1130" i="0" dirty="0">
                <a:effectLst/>
                <a:latin typeface="Calibri" panose="020F0502020204030204" pitchFamily="34" charset="0"/>
                <a:ea typeface="Calibri" panose="020F0502020204030204" pitchFamily="34" charset="0"/>
                <a:cs typeface="Calibri" panose="020F0502020204030204" pitchFamily="34" charset="0"/>
              </a:rPr>
              <a:t>The solution enabled the client to extract listings from the e-commerce platform, across all cities and categories, using specific keywords.</a:t>
            </a:r>
          </a:p>
          <a:p>
            <a:pPr marL="285750" indent="-285750">
              <a:buSzPts val="1400"/>
              <a:buFont typeface="Arial" panose="020B0604020202020204" pitchFamily="34" charset="0"/>
              <a:buChar char="•"/>
            </a:pPr>
            <a:endParaRPr lang="en-US" sz="1130" dirty="0">
              <a:latin typeface="Calibri" panose="020F0502020204030204" pitchFamily="34" charset="0"/>
              <a:ea typeface="Calibri" panose="020F0502020204030204" pitchFamily="34" charset="0"/>
              <a:cs typeface="Calibri" panose="020F0502020204030204" pitchFamily="34" charset="0"/>
            </a:endParaRPr>
          </a:p>
          <a:p>
            <a:pPr marL="285750" indent="-285750">
              <a:buSzPts val="1400"/>
              <a:buFont typeface="Arial" panose="020B0604020202020204" pitchFamily="34" charset="0"/>
              <a:buChar char="•"/>
            </a:pPr>
            <a:r>
              <a:rPr lang="en-US" sz="1130" i="0" dirty="0">
                <a:effectLst/>
                <a:latin typeface="Calibri" panose="020F0502020204030204" pitchFamily="34" charset="0"/>
                <a:ea typeface="Calibri" panose="020F0502020204030204" pitchFamily="34" charset="0"/>
                <a:cs typeface="Calibri" panose="020F0502020204030204" pitchFamily="34" charset="0"/>
              </a:rPr>
              <a:t>This data and the insights generated </a:t>
            </a:r>
            <a:r>
              <a:rPr lang="en-US" sz="1130" dirty="0">
                <a:latin typeface="Calibri" panose="020F0502020204030204" pitchFamily="34" charset="0"/>
                <a:ea typeface="Calibri" panose="020F0502020204030204" pitchFamily="34" charset="0"/>
                <a:cs typeface="Calibri" panose="020F0502020204030204" pitchFamily="34" charset="0"/>
              </a:rPr>
              <a:t>will then be used by the client when developing strategy propositions for corporate clients served by its automobile practice.</a:t>
            </a:r>
            <a:endParaRPr lang="en-US" sz="1130" i="0" dirty="0">
              <a:effectLst/>
              <a:latin typeface="Calibri" panose="020F0502020204030204" pitchFamily="34" charset="0"/>
              <a:ea typeface="Calibri" panose="020F0502020204030204" pitchFamily="34" charset="0"/>
              <a:cs typeface="Calibri" panose="020F0502020204030204" pitchFamily="34" charset="0"/>
            </a:endParaRPr>
          </a:p>
          <a:p>
            <a:pPr>
              <a:buSzPts val="1400"/>
            </a:pPr>
            <a:endParaRPr lang="en-US" sz="1130" dirty="0">
              <a:latin typeface="Calibri" panose="020F0502020204030204" pitchFamily="34" charset="0"/>
              <a:ea typeface="Calibri" panose="020F0502020204030204" pitchFamily="34" charset="0"/>
              <a:cs typeface="Calibri" panose="020F0502020204030204" pitchFamily="34" charset="0"/>
            </a:endParaRPr>
          </a:p>
        </p:txBody>
      </p:sp>
      <p:sp>
        <p:nvSpPr>
          <p:cNvPr id="1331" name="Google Shape;1331;p43"/>
          <p:cNvSpPr/>
          <p:nvPr/>
        </p:nvSpPr>
        <p:spPr>
          <a:xfrm>
            <a:off x="2806600"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2" name="Google Shape;1332;p43"/>
          <p:cNvSpPr txBox="1"/>
          <p:nvPr/>
        </p:nvSpPr>
        <p:spPr>
          <a:xfrm>
            <a:off x="2984418" y="1356291"/>
            <a:ext cx="924935"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Client</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Challenge</a:t>
            </a:r>
            <a:endParaRPr sz="1228"/>
          </a:p>
        </p:txBody>
      </p:sp>
      <p:sp>
        <p:nvSpPr>
          <p:cNvPr id="1333" name="Google Shape;1333;p43"/>
          <p:cNvSpPr/>
          <p:nvPr/>
        </p:nvSpPr>
        <p:spPr>
          <a:xfrm>
            <a:off x="4188633"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4" name="Google Shape;1334;p43"/>
          <p:cNvSpPr/>
          <p:nvPr/>
        </p:nvSpPr>
        <p:spPr>
          <a:xfrm>
            <a:off x="5369956"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5" name="Google Shape;1335;p43"/>
          <p:cNvSpPr txBox="1"/>
          <p:nvPr/>
        </p:nvSpPr>
        <p:spPr>
          <a:xfrm>
            <a:off x="5547775" y="1356291"/>
            <a:ext cx="760340"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Our</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Solution</a:t>
            </a:r>
            <a:endParaRPr sz="1228"/>
          </a:p>
        </p:txBody>
      </p:sp>
      <p:sp>
        <p:nvSpPr>
          <p:cNvPr id="1336" name="Google Shape;1336;p43"/>
          <p:cNvSpPr/>
          <p:nvPr/>
        </p:nvSpPr>
        <p:spPr>
          <a:xfrm>
            <a:off x="6731632"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7" name="Google Shape;1337;p43"/>
          <p:cNvSpPr/>
          <p:nvPr/>
        </p:nvSpPr>
        <p:spPr>
          <a:xfrm>
            <a:off x="7933313"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38" name="Google Shape;1338;p43"/>
          <p:cNvSpPr txBox="1"/>
          <p:nvPr/>
        </p:nvSpPr>
        <p:spPr>
          <a:xfrm>
            <a:off x="8111132" y="1459531"/>
            <a:ext cx="827343" cy="206595"/>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Outcome</a:t>
            </a:r>
            <a:endParaRPr sz="1579">
              <a:solidFill>
                <a:srgbClr val="FFFFFF"/>
              </a:solidFill>
              <a:latin typeface="Franklin Gothic"/>
              <a:ea typeface="Franklin Gothic"/>
              <a:cs typeface="Franklin Gothic"/>
              <a:sym typeface="Franklin Gothic"/>
            </a:endParaRPr>
          </a:p>
        </p:txBody>
      </p:sp>
      <p:sp>
        <p:nvSpPr>
          <p:cNvPr id="1339" name="Google Shape;1339;p43"/>
          <p:cNvSpPr/>
          <p:nvPr/>
        </p:nvSpPr>
        <p:spPr>
          <a:xfrm>
            <a:off x="9294988"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grpSp>
        <p:nvGrpSpPr>
          <p:cNvPr id="1340" name="Google Shape;1340;p43"/>
          <p:cNvGrpSpPr/>
          <p:nvPr/>
        </p:nvGrpSpPr>
        <p:grpSpPr>
          <a:xfrm>
            <a:off x="9432194" y="1337707"/>
            <a:ext cx="432288" cy="400866"/>
            <a:chOff x="7154863" y="4446588"/>
            <a:chExt cx="527050" cy="506412"/>
          </a:xfrm>
        </p:grpSpPr>
        <p:sp>
          <p:nvSpPr>
            <p:cNvPr id="1341" name="Google Shape;1341;p43"/>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sp>
          <p:nvSpPr>
            <p:cNvPr id="1342" name="Google Shape;1342;p43"/>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grpSp>
      <p:pic>
        <p:nvPicPr>
          <p:cNvPr id="1343" name="Google Shape;1343;p43"/>
          <p:cNvPicPr preferRelativeResize="0"/>
          <p:nvPr/>
        </p:nvPicPr>
        <p:blipFill rotWithShape="1">
          <a:blip r:embed="rId3">
            <a:alphaModFix/>
          </a:blip>
          <a:srcRect/>
          <a:stretch/>
        </p:blipFill>
        <p:spPr>
          <a:xfrm>
            <a:off x="8559791" y="133378"/>
            <a:ext cx="744343" cy="672164"/>
          </a:xfrm>
          <a:prstGeom prst="rect">
            <a:avLst/>
          </a:prstGeom>
          <a:noFill/>
          <a:ln>
            <a:noFill/>
          </a:ln>
        </p:spPr>
      </p:pic>
      <p:sp>
        <p:nvSpPr>
          <p:cNvPr id="1344" name="Google Shape;1344;p43"/>
          <p:cNvSpPr txBox="1"/>
          <p:nvPr/>
        </p:nvSpPr>
        <p:spPr>
          <a:xfrm>
            <a:off x="9432194" y="133377"/>
            <a:ext cx="1268475" cy="734047"/>
          </a:xfrm>
          <a:prstGeom prst="rect">
            <a:avLst/>
          </a:prstGeom>
          <a:noFill/>
          <a:ln>
            <a:noFill/>
          </a:ln>
        </p:spPr>
        <p:txBody>
          <a:bodyPr spcFirstLastPara="1" wrap="square" lIns="0" tIns="0" rIns="0" bIns="0" anchor="t" anchorCtr="0">
            <a:spAutoFit/>
          </a:bodyPr>
          <a:lstStyle/>
          <a:p>
            <a:pPr>
              <a:lnSpc>
                <a:spcPct val="85000"/>
              </a:lnSpc>
              <a:buSzPts val="3200"/>
            </a:pPr>
            <a:r>
              <a:rPr lang="en-US" sz="2806" dirty="0">
                <a:solidFill>
                  <a:srgbClr val="0F47F2"/>
                </a:solidFill>
                <a:latin typeface="Franklin Gothic"/>
                <a:ea typeface="Franklin Gothic"/>
                <a:cs typeface="Franklin Gothic"/>
                <a:sym typeface="Franklin Gothic"/>
              </a:rPr>
              <a:t>CASE</a:t>
            </a:r>
            <a:br>
              <a:rPr lang="en-US" sz="2806" dirty="0">
                <a:solidFill>
                  <a:srgbClr val="0F47F2"/>
                </a:solidFill>
                <a:latin typeface="Franklin Gothic"/>
                <a:ea typeface="Franklin Gothic"/>
                <a:cs typeface="Franklin Gothic"/>
                <a:sym typeface="Franklin Gothic"/>
              </a:rPr>
            </a:br>
            <a:r>
              <a:rPr lang="en-US" sz="2806" dirty="0">
                <a:solidFill>
                  <a:srgbClr val="0F47F2"/>
                </a:solidFill>
                <a:latin typeface="Franklin Gothic"/>
                <a:ea typeface="Franklin Gothic"/>
                <a:cs typeface="Franklin Gothic"/>
                <a:sym typeface="Franklin Gothic"/>
              </a:rPr>
              <a:t>STUDY</a:t>
            </a:r>
            <a:endParaRPr sz="1228" dirty="0"/>
          </a:p>
        </p:txBody>
      </p:sp>
      <p:pic>
        <p:nvPicPr>
          <p:cNvPr id="1348" name="Google Shape;1348;p43"/>
          <p:cNvPicPr preferRelativeResize="0"/>
          <p:nvPr/>
        </p:nvPicPr>
        <p:blipFill rotWithShape="1">
          <a:blip r:embed="rId4">
            <a:alphaModFix/>
          </a:blip>
          <a:srcRect/>
          <a:stretch/>
        </p:blipFill>
        <p:spPr>
          <a:xfrm>
            <a:off x="6841523" y="1294705"/>
            <a:ext cx="527194" cy="527194"/>
          </a:xfrm>
          <a:prstGeom prst="rect">
            <a:avLst/>
          </a:prstGeom>
          <a:noFill/>
          <a:ln>
            <a:noFill/>
          </a:ln>
        </p:spPr>
      </p:pic>
      <p:pic>
        <p:nvPicPr>
          <p:cNvPr id="1349" name="Google Shape;1349;p43"/>
          <p:cNvPicPr preferRelativeResize="0"/>
          <p:nvPr/>
        </p:nvPicPr>
        <p:blipFill rotWithShape="1">
          <a:blip r:embed="rId5">
            <a:alphaModFix/>
          </a:blip>
          <a:srcRect/>
          <a:stretch/>
        </p:blipFill>
        <p:spPr>
          <a:xfrm>
            <a:off x="4309586" y="1298006"/>
            <a:ext cx="518435" cy="518435"/>
          </a:xfrm>
          <a:prstGeom prst="rect">
            <a:avLst/>
          </a:prstGeom>
          <a:noFill/>
          <a:ln>
            <a:noFill/>
          </a:ln>
        </p:spPr>
      </p:pic>
      <p:sp>
        <p:nvSpPr>
          <p:cNvPr id="1350" name="Google Shape;1350;p43"/>
          <p:cNvSpPr/>
          <p:nvPr/>
        </p:nvSpPr>
        <p:spPr>
          <a:xfrm>
            <a:off x="2956725" y="3887118"/>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1" name="Google Shape;1351;p43" descr="Gears"/>
          <p:cNvPicPr preferRelativeResize="0"/>
          <p:nvPr/>
        </p:nvPicPr>
        <p:blipFill rotWithShape="1">
          <a:blip r:embed="rId6">
            <a:alphaModFix/>
          </a:blip>
          <a:srcRect/>
          <a:stretch/>
        </p:blipFill>
        <p:spPr>
          <a:xfrm>
            <a:off x="2996820" y="3931521"/>
            <a:ext cx="320754" cy="320754"/>
          </a:xfrm>
          <a:prstGeom prst="rect">
            <a:avLst/>
          </a:prstGeom>
          <a:noFill/>
          <a:ln>
            <a:noFill/>
          </a:ln>
        </p:spPr>
      </p:pic>
      <p:grpSp>
        <p:nvGrpSpPr>
          <p:cNvPr id="2" name="Group 1">
            <a:extLst>
              <a:ext uri="{FF2B5EF4-FFF2-40B4-BE49-F238E27FC236}">
                <a16:creationId xmlns:a16="http://schemas.microsoft.com/office/drawing/2014/main" id="{87DA8E2C-40FB-FAB4-49EC-91DD9A22D6E3}"/>
              </a:ext>
            </a:extLst>
          </p:cNvPr>
          <p:cNvGrpSpPr/>
          <p:nvPr/>
        </p:nvGrpSpPr>
        <p:grpSpPr>
          <a:xfrm>
            <a:off x="2956725" y="5266814"/>
            <a:ext cx="400943" cy="400943"/>
            <a:chOff x="2956725" y="4881800"/>
            <a:chExt cx="400943" cy="400943"/>
          </a:xfrm>
        </p:grpSpPr>
        <p:pic>
          <p:nvPicPr>
            <p:cNvPr id="1352" name="Google Shape;1352;p43" descr="Arrow circle"/>
            <p:cNvPicPr preferRelativeResize="0"/>
            <p:nvPr/>
          </p:nvPicPr>
          <p:blipFill rotWithShape="1">
            <a:blip r:embed="rId7">
              <a:alphaModFix/>
            </a:blip>
            <a:srcRect/>
            <a:stretch/>
          </p:blipFill>
          <p:spPr>
            <a:xfrm>
              <a:off x="2996819" y="4921894"/>
              <a:ext cx="320754" cy="320754"/>
            </a:xfrm>
            <a:prstGeom prst="rect">
              <a:avLst/>
            </a:prstGeom>
            <a:noFill/>
            <a:ln>
              <a:noFill/>
            </a:ln>
          </p:spPr>
        </p:pic>
        <p:sp>
          <p:nvSpPr>
            <p:cNvPr id="1353" name="Google Shape;1353;p43"/>
            <p:cNvSpPr/>
            <p:nvPr/>
          </p:nvSpPr>
          <p:spPr>
            <a:xfrm>
              <a:off x="2956725" y="4881800"/>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1357" name="Google Shape;1357;p43"/>
          <p:cNvSpPr txBox="1"/>
          <p:nvPr/>
        </p:nvSpPr>
        <p:spPr>
          <a:xfrm>
            <a:off x="4537396" y="7636583"/>
            <a:ext cx="57" cy="188962"/>
          </a:xfrm>
          <a:prstGeom prst="rect">
            <a:avLst/>
          </a:prstGeom>
          <a:noFill/>
          <a:ln>
            <a:noFill/>
          </a:ln>
        </p:spPr>
        <p:txBody>
          <a:bodyPr spcFirstLastPara="1" wrap="square" lIns="0" tIns="0" rIns="0" bIns="0" anchor="t" anchorCtr="0">
            <a:spAutoFit/>
          </a:bodyPr>
          <a:lstStyle/>
          <a:p>
            <a:pPr>
              <a:buSzPts val="1400"/>
            </a:pPr>
            <a:endParaRPr sz="1228"/>
          </a:p>
        </p:txBody>
      </p:sp>
      <p:sp>
        <p:nvSpPr>
          <p:cNvPr id="1358" name="Google Shape;1358;p43"/>
          <p:cNvSpPr txBox="1"/>
          <p:nvPr/>
        </p:nvSpPr>
        <p:spPr>
          <a:xfrm>
            <a:off x="3429903" y="3898634"/>
            <a:ext cx="1443395" cy="1133772"/>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An efficient and effective way to regularly collect data from an e-commerce website which operates in Morocco</a:t>
            </a:r>
            <a:endParaRPr sz="1228" dirty="0"/>
          </a:p>
        </p:txBody>
      </p:sp>
      <p:sp>
        <p:nvSpPr>
          <p:cNvPr id="1359" name="Google Shape;1359;p43"/>
          <p:cNvSpPr txBox="1"/>
          <p:nvPr/>
        </p:nvSpPr>
        <p:spPr>
          <a:xfrm>
            <a:off x="3463665" y="5266814"/>
            <a:ext cx="1443395" cy="1322734"/>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Using the data collected, generate relevant insights that are relevant to one of the client’s practice areas</a:t>
            </a:r>
            <a:endParaRPr sz="1228" dirty="0"/>
          </a:p>
          <a:p>
            <a:pPr>
              <a:buSzPts val="1400"/>
            </a:pPr>
            <a:endParaRPr sz="1228" dirty="0"/>
          </a:p>
        </p:txBody>
      </p:sp>
      <p:sp>
        <p:nvSpPr>
          <p:cNvPr id="1361" name="Google Shape;1361;p43"/>
          <p:cNvSpPr txBox="1"/>
          <p:nvPr/>
        </p:nvSpPr>
        <p:spPr>
          <a:xfrm>
            <a:off x="6077337" y="2909545"/>
            <a:ext cx="1392170" cy="1565044"/>
          </a:xfrm>
          <a:prstGeom prst="rect">
            <a:avLst/>
          </a:prstGeom>
          <a:noFill/>
          <a:ln>
            <a:noFill/>
          </a:ln>
        </p:spPr>
        <p:txBody>
          <a:bodyPr spcFirstLastPara="1" wrap="square" lIns="0" tIns="0" rIns="0" bIns="0" anchor="t" anchorCtr="0">
            <a:spAutoFit/>
          </a:bodyPr>
          <a:lstStyle/>
          <a:p>
            <a:pPr>
              <a:buSzPts val="1400"/>
            </a:pPr>
            <a:r>
              <a:rPr lang="en-US" sz="1130" i="0" dirty="0">
                <a:effectLst/>
                <a:latin typeface="Calibri" panose="020F0502020204030204" pitchFamily="34" charset="0"/>
                <a:ea typeface="Calibri" panose="020F0502020204030204" pitchFamily="34" charset="0"/>
                <a:cs typeface="Calibri" panose="020F0502020204030204" pitchFamily="34" charset="0"/>
              </a:rPr>
              <a:t>An end-to-end solution using Python, wrapped in a Graphical User Interface (GUI) to improve user experience. In addition, the solution was delivered as a Pypi package </a:t>
            </a:r>
            <a:endParaRPr sz="1130" dirty="0">
              <a:solidFill>
                <a:srgbClr val="444444"/>
              </a:solidFill>
              <a:latin typeface="Calibri" panose="020F0502020204030204" pitchFamily="34" charset="0"/>
              <a:ea typeface="Calibri" panose="020F0502020204030204" pitchFamily="34" charset="0"/>
              <a:cs typeface="Calibri" panose="020F0502020204030204" pitchFamily="34" charset="0"/>
              <a:sym typeface="Calibri"/>
            </a:endParaRPr>
          </a:p>
        </p:txBody>
      </p:sp>
      <p:grpSp>
        <p:nvGrpSpPr>
          <p:cNvPr id="6" name="Group 5">
            <a:extLst>
              <a:ext uri="{FF2B5EF4-FFF2-40B4-BE49-F238E27FC236}">
                <a16:creationId xmlns:a16="http://schemas.microsoft.com/office/drawing/2014/main" id="{E364022A-9A9E-EA90-D3E4-271699B6F8FE}"/>
              </a:ext>
            </a:extLst>
          </p:cNvPr>
          <p:cNvGrpSpPr/>
          <p:nvPr/>
        </p:nvGrpSpPr>
        <p:grpSpPr>
          <a:xfrm>
            <a:off x="5381486" y="2909545"/>
            <a:ext cx="518058" cy="505159"/>
            <a:chOff x="5501803" y="3033502"/>
            <a:chExt cx="518058" cy="505159"/>
          </a:xfrm>
        </p:grpSpPr>
        <p:pic>
          <p:nvPicPr>
            <p:cNvPr id="1377" name="Google Shape;1377;p43" descr="The importance of the Data Quality - Captain Verify"/>
            <p:cNvPicPr preferRelativeResize="0"/>
            <p:nvPr/>
          </p:nvPicPr>
          <p:blipFill rotWithShape="1">
            <a:blip r:embed="rId8">
              <a:alphaModFix/>
            </a:blip>
            <a:srcRect/>
            <a:stretch/>
          </p:blipFill>
          <p:spPr>
            <a:xfrm>
              <a:off x="5591008" y="3039129"/>
              <a:ext cx="320655" cy="499532"/>
            </a:xfrm>
            <a:prstGeom prst="rect">
              <a:avLst/>
            </a:prstGeom>
            <a:noFill/>
            <a:ln>
              <a:noFill/>
            </a:ln>
          </p:spPr>
        </p:pic>
        <p:sp>
          <p:nvSpPr>
            <p:cNvPr id="1381" name="Google Shape;1381;p43"/>
            <p:cNvSpPr/>
            <p:nvPr/>
          </p:nvSpPr>
          <p:spPr>
            <a:xfrm>
              <a:off x="5501803" y="3033502"/>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5" name="Google Shape;919;p38">
            <a:extLst>
              <a:ext uri="{FF2B5EF4-FFF2-40B4-BE49-F238E27FC236}">
                <a16:creationId xmlns:a16="http://schemas.microsoft.com/office/drawing/2014/main" id="{38534844-B45C-6CFD-D533-D57095F29AA3}"/>
              </a:ext>
            </a:extLst>
          </p:cNvPr>
          <p:cNvSpPr txBox="1">
            <a:spLocks/>
          </p:cNvSpPr>
          <p:nvPr/>
        </p:nvSpPr>
        <p:spPr>
          <a:xfrm>
            <a:off x="124969" y="284360"/>
            <a:ext cx="11089972"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2"/>
              </a:buClr>
              <a:buSzPts val="3200"/>
              <a:buFont typeface="Franklin Gothic"/>
              <a:buNone/>
            </a:pPr>
            <a:r>
              <a:rPr lang="en-US" sz="2400" b="1" dirty="0">
                <a:solidFill>
                  <a:srgbClr val="0F47F2"/>
                </a:solidFill>
              </a:rPr>
              <a:t>Data Collection and Analysis: Automobile Practice</a:t>
            </a:r>
          </a:p>
        </p:txBody>
      </p:sp>
    </p:spTree>
    <p:extLst>
      <p:ext uri="{BB962C8B-B14F-4D97-AF65-F5344CB8AC3E}">
        <p14:creationId xmlns:p14="http://schemas.microsoft.com/office/powerpoint/2010/main" val="1205351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hidden="1">
            <a:extLst>
              <a:ext uri="{FF2B5EF4-FFF2-40B4-BE49-F238E27FC236}">
                <a16:creationId xmlns:a16="http://schemas.microsoft.com/office/drawing/2014/main" id="{2B7E9D32-1B90-74A7-D172-CCCCCBE5539A}"/>
              </a:ext>
            </a:extLst>
          </p:cNvPr>
          <p:cNvGraphicFramePr>
            <a:graphicFrameLocks noChangeAspect="1"/>
          </p:cNvGraphicFramePr>
          <p:nvPr>
            <p:custDataLst>
              <p:tags r:id="rId1"/>
            </p:custDataLst>
            <p:extLst>
              <p:ext uri="{D42A27DB-BD31-4B8C-83A1-F6EECF244321}">
                <p14:modId xmlns:p14="http://schemas.microsoft.com/office/powerpoint/2010/main" val="31368625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4" name="Objet 3" hidden="1">
                        <a:extLst>
                          <a:ext uri="{FF2B5EF4-FFF2-40B4-BE49-F238E27FC236}">
                            <a16:creationId xmlns:a16="http://schemas.microsoft.com/office/drawing/2014/main" id="{2B7E9D32-1B90-74A7-D172-CCCCCBE553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A644B76F-18AE-B601-D6D2-077FE497C741}"/>
              </a:ext>
            </a:extLst>
          </p:cNvPr>
          <p:cNvSpPr>
            <a:spLocks noGrp="1"/>
          </p:cNvSpPr>
          <p:nvPr>
            <p:ph type="title"/>
          </p:nvPr>
        </p:nvSpPr>
        <p:spPr>
          <a:xfrm>
            <a:off x="483827" y="484188"/>
            <a:ext cx="9725386" cy="443198"/>
          </a:xfrm>
        </p:spPr>
        <p:txBody>
          <a:bodyPr vert="horz"/>
          <a:lstStyle/>
          <a:p>
            <a:r>
              <a:rPr lang="fr-FR" dirty="0"/>
              <a:t>Car </a:t>
            </a:r>
            <a:r>
              <a:rPr lang="fr-FR" dirty="0" err="1"/>
              <a:t>pricing</a:t>
            </a:r>
            <a:r>
              <a:rPr lang="fr-FR" dirty="0"/>
              <a:t> – </a:t>
            </a:r>
            <a:r>
              <a:rPr lang="fr-FR" dirty="0" err="1"/>
              <a:t>scrapping</a:t>
            </a:r>
            <a:r>
              <a:rPr lang="fr-FR" dirty="0"/>
              <a:t> to model </a:t>
            </a:r>
            <a:r>
              <a:rPr lang="fr-FR" dirty="0" err="1"/>
              <a:t>delivery</a:t>
            </a:r>
            <a:endParaRPr lang="fr-FR" dirty="0"/>
          </a:p>
        </p:txBody>
      </p:sp>
      <p:sp>
        <p:nvSpPr>
          <p:cNvPr id="73" name="Google Shape;1327;p43">
            <a:extLst>
              <a:ext uri="{FF2B5EF4-FFF2-40B4-BE49-F238E27FC236}">
                <a16:creationId xmlns:a16="http://schemas.microsoft.com/office/drawing/2014/main" id="{03E9FB81-F058-8AE7-2C24-88D7751DF710}"/>
              </a:ext>
            </a:extLst>
          </p:cNvPr>
          <p:cNvSpPr/>
          <p:nvPr/>
        </p:nvSpPr>
        <p:spPr>
          <a:xfrm>
            <a:off x="711201" y="1319439"/>
            <a:ext cx="3190239"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74" name="Google Shape;1328;p43">
            <a:extLst>
              <a:ext uri="{FF2B5EF4-FFF2-40B4-BE49-F238E27FC236}">
                <a16:creationId xmlns:a16="http://schemas.microsoft.com/office/drawing/2014/main" id="{59B93F1D-2FAF-1F95-F170-BC3BFA035BA2}"/>
              </a:ext>
            </a:extLst>
          </p:cNvPr>
          <p:cNvSpPr txBox="1"/>
          <p:nvPr/>
        </p:nvSpPr>
        <p:spPr>
          <a:xfrm>
            <a:off x="938292" y="2054319"/>
            <a:ext cx="2881868" cy="3665619"/>
          </a:xfrm>
          <a:prstGeom prst="rect">
            <a:avLst/>
          </a:prstGeom>
          <a:noFill/>
          <a:ln>
            <a:noFill/>
          </a:ln>
        </p:spPr>
        <p:txBody>
          <a:bodyPr spcFirstLastPara="1" wrap="square" lIns="0" tIns="0" rIns="0" bIns="0" anchor="t" anchorCtr="0">
            <a:spAutoFit/>
          </a:bodyPr>
          <a:lstStyle/>
          <a:p>
            <a:pPr algn="just">
              <a:buClr>
                <a:srgbClr val="444444"/>
              </a:buClr>
              <a:buSzPts val="1300"/>
            </a:pPr>
            <a:endParaRPr lang="en-US" sz="1140" dirty="0">
              <a:solidFill>
                <a:srgbClr val="444444"/>
              </a:solidFill>
              <a:latin typeface="Calibri"/>
              <a:ea typeface="Calibri"/>
              <a:cs typeface="Calibri"/>
              <a:sym typeface="Calibri"/>
            </a:endParaRPr>
          </a:p>
          <a:p>
            <a:pPr marL="171450" indent="-171450" algn="just">
              <a:buClr>
                <a:srgbClr val="444444"/>
              </a:buClr>
              <a:buSzPts val="1300"/>
              <a:buFont typeface="Arial" panose="020B0604020202020204" pitchFamily="34" charset="0"/>
              <a:buChar char="•"/>
            </a:pPr>
            <a:r>
              <a:rPr lang="en-US" sz="1200" dirty="0"/>
              <a:t>Designing a global scrapping tool on a major listing hub by working around technological barriers thanks to our dynamically correcting headers method.</a:t>
            </a:r>
          </a:p>
          <a:p>
            <a:pPr algn="just">
              <a:buClr>
                <a:srgbClr val="444444"/>
              </a:buClr>
              <a:buSzPts val="1300"/>
            </a:pPr>
            <a:endParaRPr lang="en-US" sz="1200" dirty="0"/>
          </a:p>
          <a:p>
            <a:pPr marL="171450" indent="-171450" algn="just">
              <a:buClr>
                <a:srgbClr val="444444"/>
              </a:buClr>
              <a:buSzPts val="1300"/>
              <a:buFont typeface="Arial" panose="020B0604020202020204" pitchFamily="34" charset="0"/>
              <a:buChar char="•"/>
            </a:pPr>
            <a:r>
              <a:rPr lang="en-US" sz="1200" dirty="0"/>
              <a:t>Create a pipeline of data preparation for an ML pricing model. Data is scrapped, wrangled cleaned and transformed. We identified sold items by detecting missing listings from one day to the other.</a:t>
            </a:r>
          </a:p>
          <a:p>
            <a:pPr marL="171450" indent="-171450" algn="just">
              <a:buClr>
                <a:srgbClr val="444444"/>
              </a:buClr>
              <a:buSzPts val="1300"/>
              <a:buFont typeface="Arial" panose="020B0604020202020204" pitchFamily="34" charset="0"/>
              <a:buChar char="•"/>
            </a:pPr>
            <a:endParaRPr lang="en-US" sz="1200" dirty="0"/>
          </a:p>
          <a:p>
            <a:pPr marL="171450" indent="-171450" algn="just">
              <a:buClr>
                <a:srgbClr val="444444"/>
              </a:buClr>
              <a:buSzPts val="1300"/>
              <a:buFont typeface="Arial" panose="020B0604020202020204" pitchFamily="34" charset="0"/>
              <a:buChar char="•"/>
            </a:pPr>
            <a:r>
              <a:rPr lang="en-US" sz="1200" dirty="0"/>
              <a:t>Models are trained at each end of pipeline and the best models and parameters are selected to be leveraged by our API</a:t>
            </a:r>
          </a:p>
          <a:p>
            <a:pPr algn="just">
              <a:buClr>
                <a:srgbClr val="444444"/>
              </a:buClr>
              <a:buSzPts val="1300"/>
            </a:pPr>
            <a:endParaRPr lang="en-US" sz="1200" dirty="0">
              <a:solidFill>
                <a:srgbClr val="444444"/>
              </a:solidFill>
              <a:latin typeface="Calibri"/>
              <a:ea typeface="Calibri"/>
              <a:cs typeface="Calibri"/>
              <a:sym typeface="Calibri"/>
            </a:endParaRPr>
          </a:p>
          <a:p>
            <a:pPr marL="250603" indent="-178206" algn="just">
              <a:buSzPts val="1300"/>
            </a:pPr>
            <a:endParaRPr sz="1140" dirty="0">
              <a:solidFill>
                <a:srgbClr val="444444"/>
              </a:solidFill>
              <a:latin typeface="Calibri"/>
              <a:ea typeface="Calibri"/>
              <a:cs typeface="Calibri"/>
              <a:sym typeface="Calibri"/>
            </a:endParaRPr>
          </a:p>
          <a:p>
            <a:pPr marL="250603" indent="-178206" algn="just">
              <a:buSzPts val="1300"/>
            </a:pPr>
            <a:endParaRPr sz="1140" dirty="0">
              <a:solidFill>
                <a:srgbClr val="444444"/>
              </a:solidFill>
              <a:latin typeface="Calibri"/>
              <a:ea typeface="Calibri"/>
              <a:cs typeface="Calibri"/>
              <a:sym typeface="Calibri"/>
            </a:endParaRPr>
          </a:p>
        </p:txBody>
      </p:sp>
      <p:sp>
        <p:nvSpPr>
          <p:cNvPr id="75" name="Google Shape;1331;p43">
            <a:extLst>
              <a:ext uri="{FF2B5EF4-FFF2-40B4-BE49-F238E27FC236}">
                <a16:creationId xmlns:a16="http://schemas.microsoft.com/office/drawing/2014/main" id="{79799117-4124-B440-9EF2-8216A8A4ED5A}"/>
              </a:ext>
            </a:extLst>
          </p:cNvPr>
          <p:cNvSpPr/>
          <p:nvPr/>
        </p:nvSpPr>
        <p:spPr>
          <a:xfrm>
            <a:off x="711202" y="1319438"/>
            <a:ext cx="3190238"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r>
              <a:rPr lang="en-US" dirty="0">
                <a:solidFill>
                  <a:srgbClr val="FFFFFF"/>
                </a:solidFill>
              </a:rPr>
              <a:t>Achievements</a:t>
            </a:r>
            <a:endParaRPr dirty="0">
              <a:solidFill>
                <a:srgbClr val="FFFFFF"/>
              </a:solidFill>
            </a:endParaRPr>
          </a:p>
        </p:txBody>
      </p:sp>
      <p:pic>
        <p:nvPicPr>
          <p:cNvPr id="86" name="Image 85">
            <a:extLst>
              <a:ext uri="{FF2B5EF4-FFF2-40B4-BE49-F238E27FC236}">
                <a16:creationId xmlns:a16="http://schemas.microsoft.com/office/drawing/2014/main" id="{6BA9CE8D-597B-A546-9C36-9D4B06B19C49}"/>
              </a:ext>
            </a:extLst>
          </p:cNvPr>
          <p:cNvPicPr>
            <a:picLocks noChangeAspect="1"/>
          </p:cNvPicPr>
          <p:nvPr/>
        </p:nvPicPr>
        <p:blipFill>
          <a:blip r:embed="rId5"/>
          <a:stretch>
            <a:fillRect/>
          </a:stretch>
        </p:blipFill>
        <p:spPr>
          <a:xfrm>
            <a:off x="4643120" y="1797662"/>
            <a:ext cx="5235891" cy="3597298"/>
          </a:xfrm>
          <a:prstGeom prst="rect">
            <a:avLst/>
          </a:prstGeom>
        </p:spPr>
      </p:pic>
    </p:spTree>
    <p:extLst>
      <p:ext uri="{BB962C8B-B14F-4D97-AF65-F5344CB8AC3E}">
        <p14:creationId xmlns:p14="http://schemas.microsoft.com/office/powerpoint/2010/main" val="394414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5" name="Google Shape;1325;p43"/>
          <p:cNvSpPr/>
          <p:nvPr/>
        </p:nvSpPr>
        <p:spPr>
          <a:xfrm>
            <a:off x="5369957"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6" name="Google Shape;1326;p43"/>
          <p:cNvSpPr/>
          <p:nvPr/>
        </p:nvSpPr>
        <p:spPr>
          <a:xfrm>
            <a:off x="7933314"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27" name="Google Shape;1327;p43"/>
          <p:cNvSpPr/>
          <p:nvPr/>
        </p:nvSpPr>
        <p:spPr>
          <a:xfrm>
            <a:off x="2806601"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8" name="Google Shape;1328;p43"/>
          <p:cNvSpPr txBox="1"/>
          <p:nvPr/>
        </p:nvSpPr>
        <p:spPr>
          <a:xfrm>
            <a:off x="2984419" y="2112009"/>
            <a:ext cx="1921731" cy="2280624"/>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444444"/>
                </a:solidFill>
                <a:latin typeface="Calibri"/>
                <a:ea typeface="Calibri"/>
                <a:cs typeface="Calibri"/>
                <a:sym typeface="Calibri"/>
              </a:rPr>
              <a:t>The client was looking for a tool which would allow them carry out an in-depth analysis of its portfolio assets, estimate real estate prices in their operating markets and assist in planning for potential investments.</a:t>
            </a:r>
          </a:p>
          <a:p>
            <a:pPr>
              <a:buClr>
                <a:srgbClr val="444444"/>
              </a:buClr>
              <a:buSzPts val="1300"/>
            </a:pPr>
            <a:endParaRPr lang="en-US" sz="1140" dirty="0">
              <a:solidFill>
                <a:srgbClr val="444444"/>
              </a:solidFill>
              <a:latin typeface="Calibri"/>
              <a:ea typeface="Calibri"/>
              <a:cs typeface="Calibri"/>
              <a:sym typeface="Calibri"/>
            </a:endParaRPr>
          </a:p>
          <a:p>
            <a:pPr>
              <a:buClr>
                <a:srgbClr val="444444"/>
              </a:buClr>
              <a:buSzPts val="1300"/>
            </a:pPr>
            <a:r>
              <a:rPr lang="en-US" sz="1140" dirty="0">
                <a:solidFill>
                  <a:srgbClr val="444444"/>
                </a:solidFill>
                <a:latin typeface="Calibri"/>
                <a:ea typeface="Calibri"/>
                <a:cs typeface="Calibri"/>
                <a:sym typeface="Calibri"/>
              </a:rPr>
              <a:t>The firm was looking for : </a:t>
            </a:r>
            <a:endParaRPr lang="en-US" sz="1228" dirty="0"/>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p:txBody>
      </p:sp>
      <p:sp>
        <p:nvSpPr>
          <p:cNvPr id="1329" name="Google Shape;1329;p43"/>
          <p:cNvSpPr txBox="1"/>
          <p:nvPr/>
        </p:nvSpPr>
        <p:spPr>
          <a:xfrm>
            <a:off x="5547775" y="2112009"/>
            <a:ext cx="1921731" cy="526298"/>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222222"/>
                </a:solidFill>
                <a:latin typeface="Calibri"/>
                <a:ea typeface="Calibri"/>
                <a:cs typeface="Calibri"/>
                <a:sym typeface="Calibri"/>
              </a:rPr>
              <a:t>The company decided to use</a:t>
            </a:r>
            <a:r>
              <a:rPr lang="en-US" sz="1140" b="1" dirty="0">
                <a:solidFill>
                  <a:srgbClr val="222222"/>
                </a:solidFill>
                <a:latin typeface="Calibri"/>
                <a:ea typeface="Calibri"/>
                <a:cs typeface="Calibri"/>
                <a:sym typeface="Calibri"/>
              </a:rPr>
              <a:t> Infomineo’s Data Analytics service as a solution </a:t>
            </a:r>
            <a:r>
              <a:rPr lang="en-US" sz="1140" dirty="0">
                <a:solidFill>
                  <a:srgbClr val="222222"/>
                </a:solidFill>
                <a:latin typeface="Calibri"/>
                <a:ea typeface="Calibri"/>
                <a:cs typeface="Calibri"/>
                <a:sym typeface="Calibri"/>
              </a:rPr>
              <a:t>to cover</a:t>
            </a:r>
            <a:r>
              <a:rPr lang="en-US" sz="1140" b="1" dirty="0">
                <a:solidFill>
                  <a:srgbClr val="222222"/>
                </a:solidFill>
                <a:latin typeface="Calibri"/>
                <a:ea typeface="Calibri"/>
                <a:cs typeface="Calibri"/>
                <a:sym typeface="Calibri"/>
              </a:rPr>
              <a:t>:</a:t>
            </a:r>
            <a:endParaRPr sz="1228" dirty="0">
              <a:solidFill>
                <a:srgbClr val="222222"/>
              </a:solidFill>
            </a:endParaRPr>
          </a:p>
        </p:txBody>
      </p:sp>
      <p:sp>
        <p:nvSpPr>
          <p:cNvPr id="1330" name="Google Shape;1330;p43"/>
          <p:cNvSpPr txBox="1"/>
          <p:nvPr/>
        </p:nvSpPr>
        <p:spPr>
          <a:xfrm>
            <a:off x="8048372" y="1908668"/>
            <a:ext cx="1983685" cy="1565044"/>
          </a:xfrm>
          <a:prstGeom prst="rect">
            <a:avLst/>
          </a:prstGeom>
          <a:noFill/>
          <a:ln>
            <a:noFill/>
          </a:ln>
        </p:spPr>
        <p:txBody>
          <a:bodyPr spcFirstLastPara="1" wrap="square" lIns="0" tIns="0" rIns="0" bIns="0" anchor="t" anchorCtr="0">
            <a:spAutoFit/>
          </a:bodyPr>
          <a:lstStyle/>
          <a:p>
            <a:pPr>
              <a:buClr>
                <a:srgbClr val="444444"/>
              </a:buClr>
              <a:buSzPts val="1300"/>
            </a:pPr>
            <a:endParaRPr sz="1130" dirty="0">
              <a:solidFill>
                <a:srgbClr val="444444"/>
              </a:solidFill>
              <a:latin typeface="Calibri"/>
              <a:ea typeface="Calibri"/>
              <a:cs typeface="Calibri"/>
              <a:sym typeface="Calibri"/>
            </a:endParaRPr>
          </a:p>
          <a:p>
            <a:pPr>
              <a:buClr>
                <a:srgbClr val="444444"/>
              </a:buClr>
              <a:buSzPts val="1300"/>
            </a:pPr>
            <a:r>
              <a:rPr lang="en-US" sz="1130" dirty="0">
                <a:solidFill>
                  <a:srgbClr val="444444"/>
                </a:solidFill>
                <a:latin typeface="Calibri"/>
                <a:ea typeface="Calibri"/>
                <a:cs typeface="Calibri"/>
                <a:sym typeface="Calibri"/>
              </a:rPr>
              <a:t>Thanks to the web app, </a:t>
            </a:r>
            <a:r>
              <a:rPr lang="en-US" sz="1130" b="1" dirty="0">
                <a:solidFill>
                  <a:srgbClr val="444444"/>
                </a:solidFill>
                <a:latin typeface="Calibri"/>
                <a:ea typeface="Calibri"/>
                <a:cs typeface="Calibri"/>
                <a:sym typeface="Calibri"/>
              </a:rPr>
              <a:t>in a few clicks, a price can be computed </a:t>
            </a:r>
            <a:r>
              <a:rPr lang="en-US" sz="1130" dirty="0">
                <a:solidFill>
                  <a:srgbClr val="444444"/>
                </a:solidFill>
                <a:latin typeface="Calibri"/>
                <a:ea typeface="Calibri"/>
                <a:cs typeface="Calibri"/>
                <a:sym typeface="Calibri"/>
              </a:rPr>
              <a:t>for any real estate asset, for forecasting or pricing, on any platform.</a:t>
            </a:r>
            <a:endParaRPr sz="1130" dirty="0">
              <a:solidFill>
                <a:srgbClr val="444444"/>
              </a:solidFill>
              <a:latin typeface="Calibri"/>
              <a:ea typeface="Calibri"/>
              <a:cs typeface="Calibri"/>
              <a:sym typeface="Calibri"/>
            </a:endParaRPr>
          </a:p>
          <a:p>
            <a:pPr>
              <a:buClr>
                <a:srgbClr val="444444"/>
              </a:buClr>
              <a:buSzPts val="1300"/>
            </a:pPr>
            <a:endParaRPr sz="1130" dirty="0">
              <a:solidFill>
                <a:srgbClr val="444444"/>
              </a:solidFill>
              <a:latin typeface="Calibri"/>
              <a:ea typeface="Calibri"/>
              <a:cs typeface="Calibri"/>
              <a:sym typeface="Calibri"/>
            </a:endParaRPr>
          </a:p>
          <a:p>
            <a:pPr>
              <a:buClr>
                <a:srgbClr val="444444"/>
              </a:buClr>
              <a:buSzPts val="1300"/>
            </a:pPr>
            <a:endParaRPr sz="1130" b="1" dirty="0">
              <a:solidFill>
                <a:srgbClr val="444444"/>
              </a:solidFill>
              <a:highlight>
                <a:srgbClr val="FFFF00"/>
              </a:highlight>
              <a:latin typeface="Calibri"/>
              <a:ea typeface="Calibri"/>
              <a:cs typeface="Calibri"/>
              <a:sym typeface="Calibri"/>
            </a:endParaRPr>
          </a:p>
          <a:p>
            <a:pPr>
              <a:buClr>
                <a:srgbClr val="444444"/>
              </a:buClr>
              <a:buSzPts val="1300"/>
            </a:pPr>
            <a:r>
              <a:rPr lang="en-US" sz="1130" b="1" dirty="0">
                <a:solidFill>
                  <a:srgbClr val="444444"/>
                </a:solidFill>
                <a:highlight>
                  <a:srgbClr val="FFFF00"/>
                </a:highlight>
                <a:latin typeface="Calibri"/>
                <a:ea typeface="Calibri"/>
                <a:cs typeface="Calibri"/>
                <a:sym typeface="Calibri"/>
              </a:rPr>
              <a:t> </a:t>
            </a:r>
            <a:endParaRPr sz="1130" dirty="0">
              <a:highlight>
                <a:srgbClr val="FFFF00"/>
              </a:highlight>
            </a:endParaRPr>
          </a:p>
        </p:txBody>
      </p:sp>
      <p:sp>
        <p:nvSpPr>
          <p:cNvPr id="1331" name="Google Shape;1331;p43"/>
          <p:cNvSpPr/>
          <p:nvPr/>
        </p:nvSpPr>
        <p:spPr>
          <a:xfrm>
            <a:off x="2806600"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2" name="Google Shape;1332;p43"/>
          <p:cNvSpPr txBox="1"/>
          <p:nvPr/>
        </p:nvSpPr>
        <p:spPr>
          <a:xfrm>
            <a:off x="2984418" y="1356291"/>
            <a:ext cx="924935"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Client</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Challenge</a:t>
            </a:r>
            <a:endParaRPr sz="1228"/>
          </a:p>
        </p:txBody>
      </p:sp>
      <p:sp>
        <p:nvSpPr>
          <p:cNvPr id="1333" name="Google Shape;1333;p43"/>
          <p:cNvSpPr/>
          <p:nvPr/>
        </p:nvSpPr>
        <p:spPr>
          <a:xfrm>
            <a:off x="4188633"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4" name="Google Shape;1334;p43"/>
          <p:cNvSpPr/>
          <p:nvPr/>
        </p:nvSpPr>
        <p:spPr>
          <a:xfrm>
            <a:off x="5369956"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5" name="Google Shape;1335;p43"/>
          <p:cNvSpPr txBox="1"/>
          <p:nvPr/>
        </p:nvSpPr>
        <p:spPr>
          <a:xfrm>
            <a:off x="5547775" y="1356291"/>
            <a:ext cx="760340"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Our</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Solution</a:t>
            </a:r>
            <a:endParaRPr sz="1228"/>
          </a:p>
        </p:txBody>
      </p:sp>
      <p:sp>
        <p:nvSpPr>
          <p:cNvPr id="1336" name="Google Shape;1336;p43"/>
          <p:cNvSpPr/>
          <p:nvPr/>
        </p:nvSpPr>
        <p:spPr>
          <a:xfrm>
            <a:off x="6731632"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7" name="Google Shape;1337;p43"/>
          <p:cNvSpPr/>
          <p:nvPr/>
        </p:nvSpPr>
        <p:spPr>
          <a:xfrm>
            <a:off x="7933313"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38" name="Google Shape;1338;p43"/>
          <p:cNvSpPr txBox="1"/>
          <p:nvPr/>
        </p:nvSpPr>
        <p:spPr>
          <a:xfrm>
            <a:off x="8111132" y="1459531"/>
            <a:ext cx="827343" cy="206595"/>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Outcome</a:t>
            </a:r>
            <a:endParaRPr sz="1579">
              <a:solidFill>
                <a:srgbClr val="FFFFFF"/>
              </a:solidFill>
              <a:latin typeface="Franklin Gothic"/>
              <a:ea typeface="Franklin Gothic"/>
              <a:cs typeface="Franklin Gothic"/>
              <a:sym typeface="Franklin Gothic"/>
            </a:endParaRPr>
          </a:p>
        </p:txBody>
      </p:sp>
      <p:sp>
        <p:nvSpPr>
          <p:cNvPr id="1339" name="Google Shape;1339;p43"/>
          <p:cNvSpPr/>
          <p:nvPr/>
        </p:nvSpPr>
        <p:spPr>
          <a:xfrm>
            <a:off x="9294988"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grpSp>
        <p:nvGrpSpPr>
          <p:cNvPr id="1340" name="Google Shape;1340;p43"/>
          <p:cNvGrpSpPr/>
          <p:nvPr/>
        </p:nvGrpSpPr>
        <p:grpSpPr>
          <a:xfrm>
            <a:off x="9432194" y="1337707"/>
            <a:ext cx="432288" cy="400866"/>
            <a:chOff x="7154863" y="4446588"/>
            <a:chExt cx="527050" cy="506412"/>
          </a:xfrm>
        </p:grpSpPr>
        <p:sp>
          <p:nvSpPr>
            <p:cNvPr id="1341" name="Google Shape;1341;p43"/>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sp>
          <p:nvSpPr>
            <p:cNvPr id="1342" name="Google Shape;1342;p43"/>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grpSp>
      <p:pic>
        <p:nvPicPr>
          <p:cNvPr id="1343" name="Google Shape;1343;p43"/>
          <p:cNvPicPr preferRelativeResize="0"/>
          <p:nvPr/>
        </p:nvPicPr>
        <p:blipFill rotWithShape="1">
          <a:blip r:embed="rId3">
            <a:alphaModFix/>
          </a:blip>
          <a:srcRect/>
          <a:stretch/>
        </p:blipFill>
        <p:spPr>
          <a:xfrm>
            <a:off x="473029" y="1264375"/>
            <a:ext cx="744343" cy="672164"/>
          </a:xfrm>
          <a:prstGeom prst="rect">
            <a:avLst/>
          </a:prstGeom>
          <a:noFill/>
          <a:ln>
            <a:noFill/>
          </a:ln>
        </p:spPr>
      </p:pic>
      <p:sp>
        <p:nvSpPr>
          <p:cNvPr id="1344" name="Google Shape;1344;p43"/>
          <p:cNvSpPr txBox="1"/>
          <p:nvPr/>
        </p:nvSpPr>
        <p:spPr>
          <a:xfrm>
            <a:off x="1345432" y="1264374"/>
            <a:ext cx="1268475" cy="734047"/>
          </a:xfrm>
          <a:prstGeom prst="rect">
            <a:avLst/>
          </a:prstGeom>
          <a:noFill/>
          <a:ln>
            <a:noFill/>
          </a:ln>
        </p:spPr>
        <p:txBody>
          <a:bodyPr spcFirstLastPara="1" wrap="square" lIns="0" tIns="0" rIns="0" bIns="0" anchor="t" anchorCtr="0">
            <a:spAutoFit/>
          </a:bodyPr>
          <a:lstStyle/>
          <a:p>
            <a:pPr>
              <a:lnSpc>
                <a:spcPct val="85000"/>
              </a:lnSpc>
              <a:buSzPts val="3200"/>
            </a:pPr>
            <a:r>
              <a:rPr lang="en-US" sz="2806" dirty="0">
                <a:solidFill>
                  <a:srgbClr val="0F47F2"/>
                </a:solidFill>
                <a:latin typeface="Franklin Gothic"/>
                <a:ea typeface="Franklin Gothic"/>
                <a:cs typeface="Franklin Gothic"/>
                <a:sym typeface="Franklin Gothic"/>
              </a:rPr>
              <a:t>CASE</a:t>
            </a:r>
            <a:br>
              <a:rPr lang="en-US" sz="2806" dirty="0">
                <a:solidFill>
                  <a:srgbClr val="0F47F2"/>
                </a:solidFill>
                <a:latin typeface="Franklin Gothic"/>
                <a:ea typeface="Franklin Gothic"/>
                <a:cs typeface="Franklin Gothic"/>
                <a:sym typeface="Franklin Gothic"/>
              </a:rPr>
            </a:br>
            <a:r>
              <a:rPr lang="en-US" sz="2806" dirty="0">
                <a:solidFill>
                  <a:srgbClr val="0F47F2"/>
                </a:solidFill>
                <a:latin typeface="Franklin Gothic"/>
                <a:ea typeface="Franklin Gothic"/>
                <a:cs typeface="Franklin Gothic"/>
                <a:sym typeface="Franklin Gothic"/>
              </a:rPr>
              <a:t>STUDY</a:t>
            </a:r>
            <a:endParaRPr sz="1228" dirty="0"/>
          </a:p>
        </p:txBody>
      </p:sp>
      <p:cxnSp>
        <p:nvCxnSpPr>
          <p:cNvPr id="1345" name="Google Shape;1345;p43"/>
          <p:cNvCxnSpPr/>
          <p:nvPr/>
        </p:nvCxnSpPr>
        <p:spPr>
          <a:xfrm>
            <a:off x="473029" y="2070159"/>
            <a:ext cx="2029495" cy="0"/>
          </a:xfrm>
          <a:prstGeom prst="straightConnector1">
            <a:avLst/>
          </a:prstGeom>
          <a:noFill/>
          <a:ln w="19050" cap="flat" cmpd="sng">
            <a:solidFill>
              <a:schemeClr val="dk2"/>
            </a:solidFill>
            <a:prstDash val="solid"/>
            <a:miter lim="800000"/>
            <a:headEnd type="none" w="sm" len="sm"/>
            <a:tailEnd type="none" w="sm" len="sm"/>
          </a:ln>
        </p:spPr>
      </p:cxnSp>
      <p:sp>
        <p:nvSpPr>
          <p:cNvPr id="1346" name="Google Shape;1346;p43"/>
          <p:cNvSpPr txBox="1"/>
          <p:nvPr/>
        </p:nvSpPr>
        <p:spPr>
          <a:xfrm>
            <a:off x="494026" y="2185531"/>
            <a:ext cx="2046928" cy="243015"/>
          </a:xfrm>
          <a:prstGeom prst="rect">
            <a:avLst/>
          </a:prstGeom>
          <a:noFill/>
          <a:ln>
            <a:noFill/>
          </a:ln>
        </p:spPr>
        <p:txBody>
          <a:bodyPr spcFirstLastPara="1" wrap="square" lIns="0" tIns="0" rIns="0" bIns="0" anchor="t" anchorCtr="0">
            <a:spAutoFit/>
          </a:bodyPr>
          <a:lstStyle/>
          <a:p>
            <a:pPr>
              <a:buClr>
                <a:srgbClr val="444444"/>
              </a:buClr>
              <a:buSzPts val="1800"/>
            </a:pPr>
            <a:r>
              <a:rPr lang="en-US" sz="1579">
                <a:solidFill>
                  <a:srgbClr val="444444"/>
                </a:solidFill>
                <a:latin typeface="Franklin Gothic"/>
                <a:ea typeface="Franklin Gothic"/>
                <a:cs typeface="Franklin Gothic"/>
                <a:sym typeface="Franklin Gothic"/>
              </a:rPr>
              <a:t>Client:</a:t>
            </a:r>
            <a:endParaRPr sz="1228"/>
          </a:p>
        </p:txBody>
      </p:sp>
      <p:sp>
        <p:nvSpPr>
          <p:cNvPr id="1347" name="Google Shape;1347;p43"/>
          <p:cNvSpPr txBox="1"/>
          <p:nvPr/>
        </p:nvSpPr>
        <p:spPr>
          <a:xfrm>
            <a:off x="494026" y="2465773"/>
            <a:ext cx="2029495" cy="175433"/>
          </a:xfrm>
          <a:prstGeom prst="rect">
            <a:avLst/>
          </a:prstGeom>
          <a:noFill/>
          <a:ln>
            <a:noFill/>
          </a:ln>
        </p:spPr>
        <p:txBody>
          <a:bodyPr spcFirstLastPara="1" wrap="square" lIns="0" tIns="0" rIns="0" bIns="0" anchor="t" anchorCtr="0">
            <a:spAutoFit/>
          </a:bodyPr>
          <a:lstStyle/>
          <a:p>
            <a:pPr>
              <a:buSzPts val="1300"/>
            </a:pPr>
            <a:r>
              <a:rPr lang="en-US" sz="1140" dirty="0">
                <a:solidFill>
                  <a:srgbClr val="444444"/>
                </a:solidFill>
                <a:latin typeface="Calibri"/>
                <a:ea typeface="Calibri"/>
                <a:cs typeface="Calibri"/>
                <a:sym typeface="Calibri"/>
              </a:rPr>
              <a:t>A real estate investment company</a:t>
            </a:r>
            <a:endParaRPr sz="1140" dirty="0">
              <a:solidFill>
                <a:srgbClr val="444444"/>
              </a:solidFill>
              <a:latin typeface="Calibri"/>
              <a:ea typeface="Calibri"/>
              <a:cs typeface="Calibri"/>
              <a:sym typeface="Calibri"/>
            </a:endParaRPr>
          </a:p>
        </p:txBody>
      </p:sp>
      <p:pic>
        <p:nvPicPr>
          <p:cNvPr id="1348" name="Google Shape;1348;p43"/>
          <p:cNvPicPr preferRelativeResize="0"/>
          <p:nvPr/>
        </p:nvPicPr>
        <p:blipFill rotWithShape="1">
          <a:blip r:embed="rId4">
            <a:alphaModFix/>
          </a:blip>
          <a:srcRect/>
          <a:stretch/>
        </p:blipFill>
        <p:spPr>
          <a:xfrm>
            <a:off x="6841523" y="1294705"/>
            <a:ext cx="527194" cy="527194"/>
          </a:xfrm>
          <a:prstGeom prst="rect">
            <a:avLst/>
          </a:prstGeom>
          <a:noFill/>
          <a:ln>
            <a:noFill/>
          </a:ln>
        </p:spPr>
      </p:pic>
      <p:pic>
        <p:nvPicPr>
          <p:cNvPr id="1349" name="Google Shape;1349;p43"/>
          <p:cNvPicPr preferRelativeResize="0"/>
          <p:nvPr/>
        </p:nvPicPr>
        <p:blipFill rotWithShape="1">
          <a:blip r:embed="rId5">
            <a:alphaModFix/>
          </a:blip>
          <a:srcRect/>
          <a:stretch/>
        </p:blipFill>
        <p:spPr>
          <a:xfrm>
            <a:off x="4309586" y="1298006"/>
            <a:ext cx="518435" cy="518435"/>
          </a:xfrm>
          <a:prstGeom prst="rect">
            <a:avLst/>
          </a:prstGeom>
          <a:noFill/>
          <a:ln>
            <a:noFill/>
          </a:ln>
        </p:spPr>
      </p:pic>
      <p:grpSp>
        <p:nvGrpSpPr>
          <p:cNvPr id="11" name="Group 10">
            <a:extLst>
              <a:ext uri="{FF2B5EF4-FFF2-40B4-BE49-F238E27FC236}">
                <a16:creationId xmlns:a16="http://schemas.microsoft.com/office/drawing/2014/main" id="{F2FDDC65-96C8-48A7-E975-CBA044278BAB}"/>
              </a:ext>
            </a:extLst>
          </p:cNvPr>
          <p:cNvGrpSpPr/>
          <p:nvPr/>
        </p:nvGrpSpPr>
        <p:grpSpPr>
          <a:xfrm>
            <a:off x="2956725" y="3951009"/>
            <a:ext cx="400943" cy="400943"/>
            <a:chOff x="2956725" y="3706642"/>
            <a:chExt cx="400943" cy="400943"/>
          </a:xfrm>
        </p:grpSpPr>
        <p:sp>
          <p:nvSpPr>
            <p:cNvPr id="1350" name="Google Shape;1350;p43"/>
            <p:cNvSpPr/>
            <p:nvPr/>
          </p:nvSpPr>
          <p:spPr>
            <a:xfrm>
              <a:off x="2956725" y="3706642"/>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1" name="Google Shape;1351;p43" descr="Gears"/>
            <p:cNvPicPr preferRelativeResize="0"/>
            <p:nvPr/>
          </p:nvPicPr>
          <p:blipFill rotWithShape="1">
            <a:blip r:embed="rId6">
              <a:alphaModFix/>
            </a:blip>
            <a:srcRect/>
            <a:stretch/>
          </p:blipFill>
          <p:spPr>
            <a:xfrm>
              <a:off x="2996819" y="3746736"/>
              <a:ext cx="320754" cy="320754"/>
            </a:xfrm>
            <a:prstGeom prst="rect">
              <a:avLst/>
            </a:prstGeom>
            <a:noFill/>
            <a:ln>
              <a:noFill/>
            </a:ln>
          </p:spPr>
        </p:pic>
      </p:grpSp>
      <p:grpSp>
        <p:nvGrpSpPr>
          <p:cNvPr id="10" name="Group 9">
            <a:extLst>
              <a:ext uri="{FF2B5EF4-FFF2-40B4-BE49-F238E27FC236}">
                <a16:creationId xmlns:a16="http://schemas.microsoft.com/office/drawing/2014/main" id="{27A5232F-C196-DEE7-01AF-4C3B61C9038B}"/>
              </a:ext>
            </a:extLst>
          </p:cNvPr>
          <p:cNvGrpSpPr/>
          <p:nvPr/>
        </p:nvGrpSpPr>
        <p:grpSpPr>
          <a:xfrm>
            <a:off x="2956725" y="4701456"/>
            <a:ext cx="400943" cy="400943"/>
            <a:chOff x="2956725" y="4480737"/>
            <a:chExt cx="400943" cy="400943"/>
          </a:xfrm>
        </p:grpSpPr>
        <p:pic>
          <p:nvPicPr>
            <p:cNvPr id="1352" name="Google Shape;1352;p43" descr="Arrow circle"/>
            <p:cNvPicPr preferRelativeResize="0"/>
            <p:nvPr/>
          </p:nvPicPr>
          <p:blipFill rotWithShape="1">
            <a:blip r:embed="rId7">
              <a:alphaModFix/>
            </a:blip>
            <a:srcRect/>
            <a:stretch/>
          </p:blipFill>
          <p:spPr>
            <a:xfrm>
              <a:off x="2996819" y="4520831"/>
              <a:ext cx="320754" cy="320754"/>
            </a:xfrm>
            <a:prstGeom prst="rect">
              <a:avLst/>
            </a:prstGeom>
            <a:noFill/>
            <a:ln>
              <a:noFill/>
            </a:ln>
          </p:spPr>
        </p:pic>
        <p:sp>
          <p:nvSpPr>
            <p:cNvPr id="1353" name="Google Shape;1353;p43"/>
            <p:cNvSpPr/>
            <p:nvPr/>
          </p:nvSpPr>
          <p:spPr>
            <a:xfrm>
              <a:off x="2956725" y="4480737"/>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1357" name="Google Shape;1357;p43"/>
          <p:cNvSpPr txBox="1"/>
          <p:nvPr/>
        </p:nvSpPr>
        <p:spPr>
          <a:xfrm>
            <a:off x="4537396" y="7636583"/>
            <a:ext cx="57" cy="188962"/>
          </a:xfrm>
          <a:prstGeom prst="rect">
            <a:avLst/>
          </a:prstGeom>
          <a:noFill/>
          <a:ln>
            <a:noFill/>
          </a:ln>
        </p:spPr>
        <p:txBody>
          <a:bodyPr spcFirstLastPara="1" wrap="square" lIns="0" tIns="0" rIns="0" bIns="0" anchor="t" anchorCtr="0">
            <a:spAutoFit/>
          </a:bodyPr>
          <a:lstStyle/>
          <a:p>
            <a:pPr>
              <a:buSzPts val="1400"/>
            </a:pPr>
            <a:endParaRPr sz="1228"/>
          </a:p>
        </p:txBody>
      </p:sp>
      <p:sp>
        <p:nvSpPr>
          <p:cNvPr id="1358" name="Google Shape;1358;p43"/>
          <p:cNvSpPr txBox="1"/>
          <p:nvPr/>
        </p:nvSpPr>
        <p:spPr>
          <a:xfrm>
            <a:off x="3429903" y="3951009"/>
            <a:ext cx="1443395" cy="377924"/>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Informative and quick </a:t>
            </a:r>
            <a:r>
              <a:rPr lang="en-US" sz="1228" dirty="0">
                <a:solidFill>
                  <a:srgbClr val="444444"/>
                </a:solidFill>
                <a:latin typeface="Calibri"/>
                <a:ea typeface="Calibri"/>
                <a:cs typeface="Calibri"/>
                <a:sym typeface="Calibri"/>
              </a:rPr>
              <a:t>solution</a:t>
            </a:r>
            <a:endParaRPr sz="1228" dirty="0"/>
          </a:p>
        </p:txBody>
      </p:sp>
      <p:sp>
        <p:nvSpPr>
          <p:cNvPr id="1359" name="Google Shape;1359;p43"/>
          <p:cNvSpPr txBox="1"/>
          <p:nvPr/>
        </p:nvSpPr>
        <p:spPr>
          <a:xfrm>
            <a:off x="3466936" y="4701456"/>
            <a:ext cx="1443395" cy="944810"/>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Fast computing and easy access</a:t>
            </a:r>
          </a:p>
          <a:p>
            <a:pPr>
              <a:buSzPts val="1400"/>
            </a:pPr>
            <a:r>
              <a:rPr lang="en-US" sz="1228" dirty="0">
                <a:solidFill>
                  <a:srgbClr val="444444"/>
                </a:solidFill>
                <a:latin typeface="Calibri"/>
                <a:ea typeface="Calibri"/>
                <a:cs typeface="Calibri"/>
                <a:sym typeface="Calibri"/>
              </a:rPr>
              <a:t>With a web app including dashboards</a:t>
            </a:r>
            <a:endParaRPr sz="1228" dirty="0"/>
          </a:p>
          <a:p>
            <a:pPr>
              <a:buSzPts val="1400"/>
            </a:pPr>
            <a:endParaRPr sz="1228" dirty="0"/>
          </a:p>
        </p:txBody>
      </p:sp>
      <p:sp>
        <p:nvSpPr>
          <p:cNvPr id="1360" name="Google Shape;1360;p43"/>
          <p:cNvSpPr txBox="1"/>
          <p:nvPr/>
        </p:nvSpPr>
        <p:spPr>
          <a:xfrm>
            <a:off x="6197652" y="4852275"/>
            <a:ext cx="1301157" cy="1217256"/>
          </a:xfrm>
          <a:prstGeom prst="rect">
            <a:avLst/>
          </a:prstGeom>
          <a:noFill/>
          <a:ln>
            <a:noFill/>
          </a:ln>
        </p:spPr>
        <p:txBody>
          <a:bodyPr spcFirstLastPara="1" wrap="square" lIns="0" tIns="0" rIns="0" bIns="0" anchor="t" anchorCtr="0">
            <a:spAutoFit/>
          </a:bodyPr>
          <a:lstStyle/>
          <a:p>
            <a:pPr>
              <a:buSzPts val="1400"/>
            </a:pPr>
            <a:r>
              <a:rPr lang="en-US" sz="1130" b="1" dirty="0">
                <a:latin typeface="Calibri"/>
                <a:ea typeface="Calibri"/>
                <a:cs typeface="Calibri"/>
                <a:sym typeface="Calibri"/>
              </a:rPr>
              <a:t>Ad-hoc deliverables :</a:t>
            </a:r>
            <a:endParaRPr sz="1130" dirty="0"/>
          </a:p>
          <a:p>
            <a:pPr marL="285750" indent="-285750">
              <a:buSzPts val="1400"/>
              <a:buFont typeface="Arial" panose="020B0604020202020204" pitchFamily="34" charset="0"/>
              <a:buChar char="•"/>
            </a:pPr>
            <a:r>
              <a:rPr lang="en-US" sz="1130" dirty="0">
                <a:latin typeface="Calibri"/>
                <a:ea typeface="Calibri"/>
                <a:cs typeface="Calibri"/>
                <a:sym typeface="Calibri"/>
              </a:rPr>
              <a:t>Web App</a:t>
            </a:r>
          </a:p>
          <a:p>
            <a:pPr marL="285750" indent="-285750">
              <a:buSzPts val="1400"/>
              <a:buFont typeface="Arial" panose="020B0604020202020204" pitchFamily="34" charset="0"/>
              <a:buChar char="•"/>
            </a:pPr>
            <a:r>
              <a:rPr lang="en-US" sz="1130" dirty="0">
                <a:latin typeface="Calibri"/>
                <a:ea typeface="Calibri"/>
                <a:cs typeface="Calibri"/>
                <a:sym typeface="Calibri"/>
              </a:rPr>
              <a:t>in depth understanding of current market and on a particular asset</a:t>
            </a:r>
            <a:endParaRPr sz="1130" dirty="0"/>
          </a:p>
        </p:txBody>
      </p:sp>
      <p:sp>
        <p:nvSpPr>
          <p:cNvPr id="1361" name="Google Shape;1361;p43"/>
          <p:cNvSpPr txBox="1"/>
          <p:nvPr/>
        </p:nvSpPr>
        <p:spPr>
          <a:xfrm>
            <a:off x="6197652" y="2926137"/>
            <a:ext cx="1294321" cy="869469"/>
          </a:xfrm>
          <a:prstGeom prst="rect">
            <a:avLst/>
          </a:prstGeom>
          <a:noFill/>
          <a:ln>
            <a:noFill/>
          </a:ln>
        </p:spPr>
        <p:txBody>
          <a:bodyPr spcFirstLastPara="1" wrap="square" lIns="0" tIns="0" rIns="0" bIns="0" anchor="t" anchorCtr="0">
            <a:spAutoFit/>
          </a:bodyPr>
          <a:lstStyle/>
          <a:p>
            <a:pPr>
              <a:buSzPts val="1400"/>
            </a:pPr>
            <a:r>
              <a:rPr lang="en-US" sz="1130" b="1" dirty="0">
                <a:latin typeface="Calibri"/>
                <a:ea typeface="Calibri"/>
                <a:cs typeface="Calibri"/>
                <a:sym typeface="Calibri"/>
              </a:rPr>
              <a:t>Machine Learning algorithms </a:t>
            </a:r>
          </a:p>
          <a:p>
            <a:pPr>
              <a:buSzPts val="1400"/>
            </a:pPr>
            <a:r>
              <a:rPr lang="en-US" sz="1130" dirty="0">
                <a:solidFill>
                  <a:srgbClr val="444444"/>
                </a:solidFill>
                <a:latin typeface="Calibri"/>
                <a:ea typeface="Calibri"/>
                <a:cs typeface="Calibri"/>
                <a:sym typeface="Calibri"/>
              </a:rPr>
              <a:t>Using state delivered transactions as well as exogenous data</a:t>
            </a:r>
            <a:endParaRPr sz="1130" dirty="0">
              <a:solidFill>
                <a:srgbClr val="444444"/>
              </a:solidFill>
              <a:latin typeface="Calibri"/>
              <a:ea typeface="Calibri"/>
              <a:cs typeface="Calibri"/>
              <a:sym typeface="Calibri"/>
            </a:endParaRPr>
          </a:p>
        </p:txBody>
      </p:sp>
      <p:sp>
        <p:nvSpPr>
          <p:cNvPr id="1362" name="Google Shape;1362;p43"/>
          <p:cNvSpPr txBox="1"/>
          <p:nvPr/>
        </p:nvSpPr>
        <p:spPr>
          <a:xfrm>
            <a:off x="8048372" y="4931926"/>
            <a:ext cx="2006957" cy="1217256"/>
          </a:xfrm>
          <a:prstGeom prst="rect">
            <a:avLst/>
          </a:prstGeom>
          <a:noFill/>
          <a:ln>
            <a:noFill/>
          </a:ln>
        </p:spPr>
        <p:txBody>
          <a:bodyPr spcFirstLastPara="1" wrap="square" lIns="0" tIns="0" rIns="0" bIns="0" anchor="t" anchorCtr="0">
            <a:spAutoFit/>
          </a:bodyPr>
          <a:lstStyle/>
          <a:p>
            <a:pPr>
              <a:buSzPts val="1400"/>
            </a:pPr>
            <a:r>
              <a:rPr lang="en-US" sz="1130" dirty="0">
                <a:solidFill>
                  <a:srgbClr val="444444"/>
                </a:solidFill>
                <a:latin typeface="Calibri"/>
                <a:ea typeface="Calibri"/>
                <a:cs typeface="Calibri"/>
                <a:sym typeface="Calibri"/>
              </a:rPr>
              <a:t>The firm recognized </a:t>
            </a:r>
            <a:r>
              <a:rPr lang="en-US" sz="1130" b="1" dirty="0">
                <a:solidFill>
                  <a:srgbClr val="444444"/>
                </a:solidFill>
                <a:latin typeface="Calibri"/>
                <a:ea typeface="Calibri"/>
                <a:cs typeface="Calibri"/>
                <a:sym typeface="Calibri"/>
              </a:rPr>
              <a:t>that the quality of the Data Analytics service provided a consistently useful tool </a:t>
            </a:r>
            <a:r>
              <a:rPr lang="en-US" sz="1130" dirty="0">
                <a:solidFill>
                  <a:srgbClr val="444444"/>
                </a:solidFill>
                <a:latin typeface="Calibri"/>
                <a:ea typeface="Calibri"/>
                <a:cs typeface="Calibri"/>
                <a:sym typeface="Calibri"/>
              </a:rPr>
              <a:t>and Infomineo also delivered a case study on a set of assets and provided real time updating of the solution.</a:t>
            </a:r>
            <a:endParaRPr sz="1130" dirty="0">
              <a:highlight>
                <a:srgbClr val="FFFF00"/>
              </a:highlight>
            </a:endParaRPr>
          </a:p>
        </p:txBody>
      </p:sp>
      <p:grpSp>
        <p:nvGrpSpPr>
          <p:cNvPr id="7" name="Group 6">
            <a:extLst>
              <a:ext uri="{FF2B5EF4-FFF2-40B4-BE49-F238E27FC236}">
                <a16:creationId xmlns:a16="http://schemas.microsoft.com/office/drawing/2014/main" id="{2979CD68-7F51-487F-F68E-971E4E8A67D8}"/>
              </a:ext>
            </a:extLst>
          </p:cNvPr>
          <p:cNvGrpSpPr/>
          <p:nvPr/>
        </p:nvGrpSpPr>
        <p:grpSpPr>
          <a:xfrm>
            <a:off x="5500828" y="4877568"/>
            <a:ext cx="518058" cy="499532"/>
            <a:chOff x="5500828" y="5285558"/>
            <a:chExt cx="518058" cy="499532"/>
          </a:xfrm>
        </p:grpSpPr>
        <p:pic>
          <p:nvPicPr>
            <p:cNvPr id="1363" name="Google Shape;1363;p43" descr="List"/>
            <p:cNvPicPr preferRelativeResize="0"/>
            <p:nvPr/>
          </p:nvPicPr>
          <p:blipFill rotWithShape="1">
            <a:blip r:embed="rId8">
              <a:alphaModFix/>
            </a:blip>
            <a:srcRect/>
            <a:stretch/>
          </p:blipFill>
          <p:spPr>
            <a:xfrm>
              <a:off x="5552634" y="5335511"/>
              <a:ext cx="414446" cy="399626"/>
            </a:xfrm>
            <a:prstGeom prst="rect">
              <a:avLst/>
            </a:prstGeom>
            <a:noFill/>
            <a:ln>
              <a:noFill/>
            </a:ln>
          </p:spPr>
        </p:pic>
        <p:sp>
          <p:nvSpPr>
            <p:cNvPr id="1364" name="Google Shape;1364;p43"/>
            <p:cNvSpPr/>
            <p:nvPr/>
          </p:nvSpPr>
          <p:spPr>
            <a:xfrm>
              <a:off x="5500828" y="5285558"/>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grpSp>
        <p:nvGrpSpPr>
          <p:cNvPr id="1365" name="Google Shape;1365;p43"/>
          <p:cNvGrpSpPr/>
          <p:nvPr/>
        </p:nvGrpSpPr>
        <p:grpSpPr>
          <a:xfrm>
            <a:off x="326982" y="3932189"/>
            <a:ext cx="2213972" cy="365304"/>
            <a:chOff x="550863" y="4854495"/>
            <a:chExt cx="3188017" cy="416560"/>
          </a:xfrm>
        </p:grpSpPr>
        <p:cxnSp>
          <p:nvCxnSpPr>
            <p:cNvPr id="1366" name="Google Shape;1366;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67" name="Google Shape;1367;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68" name="Google Shape;1368;p43"/>
            <p:cNvGrpSpPr/>
            <p:nvPr/>
          </p:nvGrpSpPr>
          <p:grpSpPr>
            <a:xfrm>
              <a:off x="1994217" y="4949317"/>
              <a:ext cx="301308" cy="220726"/>
              <a:chOff x="5754688" y="3178175"/>
              <a:chExt cx="682626" cy="500063"/>
            </a:xfrm>
          </p:grpSpPr>
          <p:sp>
            <p:nvSpPr>
              <p:cNvPr id="1369" name="Google Shape;1369;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0" name="Google Shape;1370;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1371" name="Google Shape;1371;p43"/>
          <p:cNvGrpSpPr/>
          <p:nvPr/>
        </p:nvGrpSpPr>
        <p:grpSpPr>
          <a:xfrm>
            <a:off x="328278" y="5772943"/>
            <a:ext cx="2213972" cy="365304"/>
            <a:chOff x="550863" y="4854495"/>
            <a:chExt cx="3188017" cy="416560"/>
          </a:xfrm>
        </p:grpSpPr>
        <p:cxnSp>
          <p:nvCxnSpPr>
            <p:cNvPr id="1372" name="Google Shape;1372;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73" name="Google Shape;1373;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74" name="Google Shape;1374;p43"/>
            <p:cNvGrpSpPr/>
            <p:nvPr/>
          </p:nvGrpSpPr>
          <p:grpSpPr>
            <a:xfrm>
              <a:off x="1994217" y="4949317"/>
              <a:ext cx="301308" cy="220726"/>
              <a:chOff x="5754688" y="3178175"/>
              <a:chExt cx="682626" cy="500063"/>
            </a:xfrm>
          </p:grpSpPr>
          <p:sp>
            <p:nvSpPr>
              <p:cNvPr id="1375" name="Google Shape;1375;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6" name="Google Shape;1376;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sp>
        <p:nvSpPr>
          <p:cNvPr id="1379" name="Google Shape;1379;p43"/>
          <p:cNvSpPr txBox="1"/>
          <p:nvPr/>
        </p:nvSpPr>
        <p:spPr>
          <a:xfrm>
            <a:off x="8048372" y="3041496"/>
            <a:ext cx="2020549" cy="1738938"/>
          </a:xfrm>
          <a:prstGeom prst="rect">
            <a:avLst/>
          </a:prstGeom>
          <a:noFill/>
          <a:ln>
            <a:noFill/>
          </a:ln>
        </p:spPr>
        <p:txBody>
          <a:bodyPr spcFirstLastPara="1" wrap="square" lIns="0" tIns="0" rIns="0" bIns="0" anchor="t" anchorCtr="0">
            <a:spAutoFit/>
          </a:bodyPr>
          <a:lstStyle/>
          <a:p>
            <a:pPr>
              <a:buClr>
                <a:srgbClr val="444444"/>
              </a:buClr>
              <a:buSzPts val="1300"/>
            </a:pPr>
            <a:r>
              <a:rPr lang="en-US" sz="1130" dirty="0">
                <a:solidFill>
                  <a:srgbClr val="444444"/>
                </a:solidFill>
                <a:latin typeface="Calibri"/>
                <a:ea typeface="Calibri"/>
                <a:cs typeface="Calibri"/>
                <a:sym typeface="Calibri"/>
              </a:rPr>
              <a:t>Before the project, senior executives in the company including the CEO relied on price estimates provided by an analyst which involved comparing prices across similar communities. </a:t>
            </a:r>
          </a:p>
          <a:p>
            <a:pPr>
              <a:buClr>
                <a:srgbClr val="444444"/>
              </a:buClr>
              <a:buSzPts val="1300"/>
            </a:pPr>
            <a:r>
              <a:rPr lang="en-US" sz="1130" b="1" dirty="0">
                <a:solidFill>
                  <a:srgbClr val="444444"/>
                </a:solidFill>
                <a:latin typeface="Calibri"/>
                <a:ea typeface="Calibri"/>
                <a:cs typeface="Calibri"/>
                <a:sym typeface="Calibri"/>
              </a:rPr>
              <a:t>This approach was time-consuming, oftentimes inaccurate, and offered no trend analysis or provided forecasts</a:t>
            </a:r>
            <a:endParaRPr sz="1130" b="1" dirty="0"/>
          </a:p>
        </p:txBody>
      </p:sp>
      <p:grpSp>
        <p:nvGrpSpPr>
          <p:cNvPr id="6" name="Group 5">
            <a:extLst>
              <a:ext uri="{FF2B5EF4-FFF2-40B4-BE49-F238E27FC236}">
                <a16:creationId xmlns:a16="http://schemas.microsoft.com/office/drawing/2014/main" id="{7D21EB3D-AC2E-9BAF-8A1B-20BD8CBD25FE}"/>
              </a:ext>
            </a:extLst>
          </p:cNvPr>
          <p:cNvGrpSpPr/>
          <p:nvPr/>
        </p:nvGrpSpPr>
        <p:grpSpPr>
          <a:xfrm>
            <a:off x="5498905" y="4000852"/>
            <a:ext cx="518058" cy="553977"/>
            <a:chOff x="5498905" y="4169287"/>
            <a:chExt cx="518058" cy="553977"/>
          </a:xfrm>
        </p:grpSpPr>
        <p:pic>
          <p:nvPicPr>
            <p:cNvPr id="1378" name="Google Shape;1378;p43" descr="Report Icons Added to Dashboard Suggestions - 4me"/>
            <p:cNvPicPr preferRelativeResize="0"/>
            <p:nvPr/>
          </p:nvPicPr>
          <p:blipFill rotWithShape="1">
            <a:blip r:embed="rId9">
              <a:alphaModFix/>
            </a:blip>
            <a:srcRect/>
            <a:stretch/>
          </p:blipFill>
          <p:spPr>
            <a:xfrm>
              <a:off x="5525870" y="4169287"/>
              <a:ext cx="464128" cy="553977"/>
            </a:xfrm>
            <a:prstGeom prst="rect">
              <a:avLst/>
            </a:prstGeom>
            <a:noFill/>
            <a:ln>
              <a:noFill/>
            </a:ln>
          </p:spPr>
        </p:pic>
        <p:sp>
          <p:nvSpPr>
            <p:cNvPr id="1380" name="Google Shape;1380;p43"/>
            <p:cNvSpPr/>
            <p:nvPr/>
          </p:nvSpPr>
          <p:spPr>
            <a:xfrm>
              <a:off x="5498905" y="4196509"/>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grpSp>
        <p:nvGrpSpPr>
          <p:cNvPr id="8" name="Group 7">
            <a:extLst>
              <a:ext uri="{FF2B5EF4-FFF2-40B4-BE49-F238E27FC236}">
                <a16:creationId xmlns:a16="http://schemas.microsoft.com/office/drawing/2014/main" id="{0575ECD0-7B9B-F87B-99B7-079A1074E029}"/>
              </a:ext>
            </a:extLst>
          </p:cNvPr>
          <p:cNvGrpSpPr/>
          <p:nvPr/>
        </p:nvGrpSpPr>
        <p:grpSpPr>
          <a:xfrm>
            <a:off x="5501803" y="2926137"/>
            <a:ext cx="518058" cy="499532"/>
            <a:chOff x="5501803" y="3036315"/>
            <a:chExt cx="518058" cy="499532"/>
          </a:xfrm>
        </p:grpSpPr>
        <p:pic>
          <p:nvPicPr>
            <p:cNvPr id="1377" name="Google Shape;1377;p43" descr="The importance of the Data Quality - Captain Verify"/>
            <p:cNvPicPr preferRelativeResize="0"/>
            <p:nvPr/>
          </p:nvPicPr>
          <p:blipFill rotWithShape="1">
            <a:blip r:embed="rId10">
              <a:alphaModFix/>
            </a:blip>
            <a:srcRect/>
            <a:stretch/>
          </p:blipFill>
          <p:spPr>
            <a:xfrm>
              <a:off x="5600505" y="3036315"/>
              <a:ext cx="320655" cy="499532"/>
            </a:xfrm>
            <a:prstGeom prst="rect">
              <a:avLst/>
            </a:prstGeom>
            <a:noFill/>
            <a:ln>
              <a:noFill/>
            </a:ln>
          </p:spPr>
        </p:pic>
        <p:sp>
          <p:nvSpPr>
            <p:cNvPr id="1381" name="Google Shape;1381;p43"/>
            <p:cNvSpPr/>
            <p:nvPr/>
          </p:nvSpPr>
          <p:spPr>
            <a:xfrm>
              <a:off x="5501803" y="3036315"/>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2" name="Google Shape;919;p38">
            <a:extLst>
              <a:ext uri="{FF2B5EF4-FFF2-40B4-BE49-F238E27FC236}">
                <a16:creationId xmlns:a16="http://schemas.microsoft.com/office/drawing/2014/main" id="{99A0EBE8-AC71-7D3C-7B4C-6F755E3936D1}"/>
              </a:ext>
            </a:extLst>
          </p:cNvPr>
          <p:cNvSpPr txBox="1">
            <a:spLocks/>
          </p:cNvSpPr>
          <p:nvPr/>
        </p:nvSpPr>
        <p:spPr>
          <a:xfrm>
            <a:off x="124969" y="284360"/>
            <a:ext cx="11089972"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2"/>
              </a:buClr>
              <a:buSzPts val="3200"/>
              <a:buFont typeface="Franklin Gothic"/>
              <a:buNone/>
            </a:pPr>
            <a:r>
              <a:rPr lang="en-US" sz="2400" b="1" dirty="0">
                <a:solidFill>
                  <a:srgbClr val="0F47F2"/>
                </a:solidFill>
              </a:rPr>
              <a:t>Time Series Analysis: Real Estate</a:t>
            </a:r>
          </a:p>
        </p:txBody>
      </p:sp>
      <p:sp>
        <p:nvSpPr>
          <p:cNvPr id="9" name="Google Shape;1361;p43">
            <a:extLst>
              <a:ext uri="{FF2B5EF4-FFF2-40B4-BE49-F238E27FC236}">
                <a16:creationId xmlns:a16="http://schemas.microsoft.com/office/drawing/2014/main" id="{71F8755C-99D9-4328-8E8F-39161EFC5CDB}"/>
              </a:ext>
            </a:extLst>
          </p:cNvPr>
          <p:cNvSpPr txBox="1"/>
          <p:nvPr/>
        </p:nvSpPr>
        <p:spPr>
          <a:xfrm>
            <a:off x="6197652" y="4000852"/>
            <a:ext cx="1294321" cy="695575"/>
          </a:xfrm>
          <a:prstGeom prst="rect">
            <a:avLst/>
          </a:prstGeom>
          <a:noFill/>
          <a:ln>
            <a:noFill/>
          </a:ln>
        </p:spPr>
        <p:txBody>
          <a:bodyPr spcFirstLastPara="1" wrap="square" lIns="0" tIns="0" rIns="0" bIns="0" anchor="t" anchorCtr="0">
            <a:spAutoFit/>
          </a:bodyPr>
          <a:lstStyle/>
          <a:p>
            <a:pPr>
              <a:buSzPts val="1400"/>
            </a:pPr>
            <a:r>
              <a:rPr lang="en-US" sz="1130" b="1" dirty="0">
                <a:latin typeface="Calibri"/>
                <a:ea typeface="Calibri"/>
                <a:cs typeface="Calibri"/>
                <a:sym typeface="Calibri"/>
              </a:rPr>
              <a:t>Dashboard creation </a:t>
            </a:r>
            <a:r>
              <a:rPr lang="en-US" sz="1130" dirty="0">
                <a:latin typeface="Calibri"/>
                <a:ea typeface="Calibri"/>
                <a:cs typeface="Calibri"/>
                <a:sym typeface="Calibri"/>
              </a:rPr>
              <a:t>fast and high quality dashboarding</a:t>
            </a:r>
          </a:p>
          <a:p>
            <a:pPr>
              <a:buSzPts val="1400"/>
            </a:pPr>
            <a:endParaRPr sz="1130" dirty="0"/>
          </a:p>
        </p:txBody>
      </p:sp>
    </p:spTree>
    <p:extLst>
      <p:ext uri="{BB962C8B-B14F-4D97-AF65-F5344CB8AC3E}">
        <p14:creationId xmlns:p14="http://schemas.microsoft.com/office/powerpoint/2010/main" val="642491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42D207BB-5084-4A34-85B6-E281A499ABDF}"/>
              </a:ext>
            </a:extLst>
          </p:cNvPr>
          <p:cNvGraphicFramePr>
            <a:graphicFrameLocks noChangeAspect="1"/>
          </p:cNvGraphicFramePr>
          <p:nvPr>
            <p:custDataLst>
              <p:tags r:id="rId1"/>
            </p:custDataLst>
            <p:extLst>
              <p:ext uri="{D42A27DB-BD31-4B8C-83A1-F6EECF244321}">
                <p14:modId xmlns:p14="http://schemas.microsoft.com/office/powerpoint/2010/main" val="748652595"/>
              </p:ext>
            </p:ext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5" imgW="421" imgH="423" progId="TCLayout.ActiveDocument.1">
                  <p:embed/>
                </p:oleObj>
              </mc:Choice>
              <mc:Fallback>
                <p:oleObj name="Diapositive think-cell" r:id="rId5" imgW="421" imgH="423" progId="TCLayout.ActiveDocument.1">
                  <p:embed/>
                  <p:pic>
                    <p:nvPicPr>
                      <p:cNvPr id="18" name="Object 17" hidden="1">
                        <a:extLst>
                          <a:ext uri="{FF2B5EF4-FFF2-40B4-BE49-F238E27FC236}">
                            <a16:creationId xmlns:a16="http://schemas.microsoft.com/office/drawing/2014/main" id="{42D207BB-5084-4A34-85B6-E281A499ABDF}"/>
                          </a:ext>
                        </a:extLst>
                      </p:cNvPr>
                      <p:cNvPicPr/>
                      <p:nvPr/>
                    </p:nvPicPr>
                    <p:blipFill>
                      <a:blip r:embed="rId6"/>
                      <a:stretch>
                        <a:fillRect/>
                      </a:stretch>
                    </p:blipFill>
                    <p:spPr>
                      <a:xfrm>
                        <a:off x="307873" y="1750"/>
                        <a:ext cx="1750" cy="1750"/>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1FD42D41-6D17-44D0-91D1-A15F3597FF67}"/>
              </a:ext>
            </a:extLst>
          </p:cNvPr>
          <p:cNvSpPr/>
          <p:nvPr>
            <p:custDataLst>
              <p:tags r:id="rId2"/>
            </p:custDataLst>
          </p:nvPr>
        </p:nvSpPr>
        <p:spPr>
          <a:xfrm>
            <a:off x="306123" y="0"/>
            <a:ext cx="174992" cy="174992"/>
          </a:xfrm>
          <a:prstGeom prst="rect">
            <a:avLst/>
          </a:prstGeom>
          <a:solidFill>
            <a:schemeClr val="accent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90000"/>
              </a:lnSpc>
            </a:pPr>
            <a:endParaRPr lang="en-US" sz="2646" b="1" dirty="0" err="1">
              <a:solidFill>
                <a:schemeClr val="tx1"/>
              </a:solidFill>
              <a:latin typeface="Open Sans"/>
              <a:ea typeface="+mj-ea"/>
              <a:cs typeface="+mj-cs"/>
              <a:sym typeface="Open Sans"/>
            </a:endParaRPr>
          </a:p>
        </p:txBody>
      </p:sp>
      <p:sp>
        <p:nvSpPr>
          <p:cNvPr id="9" name="Slide Number Placeholder 8">
            <a:extLst>
              <a:ext uri="{FF2B5EF4-FFF2-40B4-BE49-F238E27FC236}">
                <a16:creationId xmlns:a16="http://schemas.microsoft.com/office/drawing/2014/main" id="{665A1A2A-D90F-41BE-86AC-52E69E4492CF}"/>
              </a:ext>
            </a:extLst>
          </p:cNvPr>
          <p:cNvSpPr>
            <a:spLocks noGrp="1"/>
          </p:cNvSpPr>
          <p:nvPr>
            <p:ph type="sldNum" sz="quarter" idx="23"/>
          </p:nvPr>
        </p:nvSpPr>
        <p:spPr/>
        <p:txBody>
          <a:bodyPr/>
          <a:lstStyle/>
          <a:p>
            <a:fld id="{D04A32BC-4AEA-4C75-B397-D319FFB728D1}" type="slidenum">
              <a:rPr lang="en-US" smtClean="0"/>
              <a:pPr/>
              <a:t>4</a:t>
            </a:fld>
            <a:endParaRPr lang="en-US" dirty="0"/>
          </a:p>
        </p:txBody>
      </p:sp>
      <p:sp>
        <p:nvSpPr>
          <p:cNvPr id="11" name="Text Placeholder 10">
            <a:extLst>
              <a:ext uri="{FF2B5EF4-FFF2-40B4-BE49-F238E27FC236}">
                <a16:creationId xmlns:a16="http://schemas.microsoft.com/office/drawing/2014/main" id="{7FBCA2CD-B566-4F93-9D3B-9CB2F1AD0683}"/>
              </a:ext>
            </a:extLst>
          </p:cNvPr>
          <p:cNvSpPr>
            <a:spLocks noGrp="1"/>
          </p:cNvSpPr>
          <p:nvPr>
            <p:ph type="body" sz="quarter" idx="24"/>
          </p:nvPr>
        </p:nvSpPr>
        <p:spPr>
          <a:xfrm>
            <a:off x="849991" y="1075891"/>
            <a:ext cx="10697830" cy="340991"/>
          </a:xfrm>
        </p:spPr>
        <p:txBody>
          <a:bodyPr/>
          <a:lstStyle/>
          <a:p>
            <a:r>
              <a:rPr lang="en-US" sz="1543" b="1" dirty="0"/>
              <a:t>Presentation</a:t>
            </a:r>
          </a:p>
        </p:txBody>
      </p:sp>
      <p:sp>
        <p:nvSpPr>
          <p:cNvPr id="12" name="Text Placeholder 11">
            <a:extLst>
              <a:ext uri="{FF2B5EF4-FFF2-40B4-BE49-F238E27FC236}">
                <a16:creationId xmlns:a16="http://schemas.microsoft.com/office/drawing/2014/main" id="{341FE5C9-84F1-4B95-9EA7-0C821693FE11}"/>
              </a:ext>
            </a:extLst>
          </p:cNvPr>
          <p:cNvSpPr>
            <a:spLocks noGrp="1"/>
          </p:cNvSpPr>
          <p:nvPr>
            <p:ph type="body" sz="quarter" idx="38"/>
          </p:nvPr>
        </p:nvSpPr>
        <p:spPr>
          <a:xfrm>
            <a:off x="862210" y="1630411"/>
            <a:ext cx="1578560" cy="341071"/>
          </a:xfrm>
        </p:spPr>
        <p:txBody>
          <a:bodyPr/>
          <a:lstStyle/>
          <a:p>
            <a:r>
              <a:rPr lang="en-US" dirty="0"/>
              <a:t>Asia</a:t>
            </a:r>
          </a:p>
        </p:txBody>
      </p:sp>
      <p:sp>
        <p:nvSpPr>
          <p:cNvPr id="13" name="Text Placeholder 12">
            <a:extLst>
              <a:ext uri="{FF2B5EF4-FFF2-40B4-BE49-F238E27FC236}">
                <a16:creationId xmlns:a16="http://schemas.microsoft.com/office/drawing/2014/main" id="{78E84F63-64D2-4416-BE82-25E5BB9E0DA9}"/>
              </a:ext>
            </a:extLst>
          </p:cNvPr>
          <p:cNvSpPr>
            <a:spLocks noGrp="1"/>
          </p:cNvSpPr>
          <p:nvPr>
            <p:ph type="body" sz="quarter" idx="39"/>
          </p:nvPr>
        </p:nvSpPr>
        <p:spPr>
          <a:xfrm>
            <a:off x="2722568" y="1630411"/>
            <a:ext cx="1578560" cy="341071"/>
          </a:xfrm>
        </p:spPr>
        <p:txBody>
          <a:bodyPr/>
          <a:lstStyle/>
          <a:p>
            <a:r>
              <a:rPr lang="en-US" dirty="0"/>
              <a:t>Europe</a:t>
            </a:r>
          </a:p>
        </p:txBody>
      </p:sp>
      <p:sp>
        <p:nvSpPr>
          <p:cNvPr id="14" name="Text Placeholder 13">
            <a:extLst>
              <a:ext uri="{FF2B5EF4-FFF2-40B4-BE49-F238E27FC236}">
                <a16:creationId xmlns:a16="http://schemas.microsoft.com/office/drawing/2014/main" id="{21CC1E57-0BB7-4368-BE52-5FC99D6895B5}"/>
              </a:ext>
            </a:extLst>
          </p:cNvPr>
          <p:cNvSpPr>
            <a:spLocks noGrp="1"/>
          </p:cNvSpPr>
          <p:nvPr>
            <p:ph type="body" sz="quarter" idx="40"/>
          </p:nvPr>
        </p:nvSpPr>
        <p:spPr>
          <a:xfrm>
            <a:off x="4560062" y="1642887"/>
            <a:ext cx="1578560" cy="341071"/>
          </a:xfrm>
        </p:spPr>
        <p:txBody>
          <a:bodyPr/>
          <a:lstStyle/>
          <a:p>
            <a:r>
              <a:rPr lang="en-US" dirty="0"/>
              <a:t>US</a:t>
            </a:r>
          </a:p>
        </p:txBody>
      </p:sp>
      <p:sp>
        <p:nvSpPr>
          <p:cNvPr id="15" name="Text Placeholder 14">
            <a:extLst>
              <a:ext uri="{FF2B5EF4-FFF2-40B4-BE49-F238E27FC236}">
                <a16:creationId xmlns:a16="http://schemas.microsoft.com/office/drawing/2014/main" id="{0857D901-14D0-4BBA-973B-AF3D5E65179A}"/>
              </a:ext>
            </a:extLst>
          </p:cNvPr>
          <p:cNvSpPr>
            <a:spLocks noGrp="1"/>
          </p:cNvSpPr>
          <p:nvPr>
            <p:ph type="body" sz="quarter" idx="41"/>
          </p:nvPr>
        </p:nvSpPr>
        <p:spPr>
          <a:xfrm>
            <a:off x="6489310" y="1642887"/>
            <a:ext cx="1578560" cy="341071"/>
          </a:xfrm>
        </p:spPr>
        <p:txBody>
          <a:bodyPr/>
          <a:lstStyle/>
          <a:p>
            <a:r>
              <a:rPr lang="en-US" dirty="0"/>
              <a:t>Africa</a:t>
            </a:r>
          </a:p>
        </p:txBody>
      </p:sp>
      <p:sp>
        <p:nvSpPr>
          <p:cNvPr id="16" name="Text Placeholder 15">
            <a:extLst>
              <a:ext uri="{FF2B5EF4-FFF2-40B4-BE49-F238E27FC236}">
                <a16:creationId xmlns:a16="http://schemas.microsoft.com/office/drawing/2014/main" id="{E724FD86-A18C-4D90-8CE3-E28930E572FB}"/>
              </a:ext>
            </a:extLst>
          </p:cNvPr>
          <p:cNvSpPr>
            <a:spLocks noGrp="1"/>
          </p:cNvSpPr>
          <p:nvPr>
            <p:ph type="body" sz="quarter" idx="4294967295"/>
          </p:nvPr>
        </p:nvSpPr>
        <p:spPr>
          <a:xfrm>
            <a:off x="8323221" y="1630410"/>
            <a:ext cx="1578560" cy="340991"/>
          </a:xfrm>
          <a:prstGeom prst="rect">
            <a:avLst/>
          </a:prstGeom>
        </p:spPr>
        <p:txBody>
          <a:bodyPr/>
          <a:lstStyle/>
          <a:p>
            <a:pPr algn="ctr"/>
            <a:r>
              <a:rPr lang="en-US" sz="1543" dirty="0">
                <a:solidFill>
                  <a:schemeClr val="bg1"/>
                </a:solidFill>
              </a:rPr>
              <a:t>Middle East</a:t>
            </a:r>
          </a:p>
        </p:txBody>
      </p:sp>
      <p:sp>
        <p:nvSpPr>
          <p:cNvPr id="19" name="Content Placeholder 1">
            <a:extLst>
              <a:ext uri="{FF2B5EF4-FFF2-40B4-BE49-F238E27FC236}">
                <a16:creationId xmlns:a16="http://schemas.microsoft.com/office/drawing/2014/main" id="{970B8BE4-E5FA-4A69-B401-D8279E4CF7B9}"/>
              </a:ext>
            </a:extLst>
          </p:cNvPr>
          <p:cNvSpPr txBox="1">
            <a:spLocks/>
          </p:cNvSpPr>
          <p:nvPr/>
        </p:nvSpPr>
        <p:spPr>
          <a:xfrm>
            <a:off x="2663963" y="2746365"/>
            <a:ext cx="7091328" cy="1467594"/>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lgn="just">
              <a:buFont typeface="Wingdings" panose="05000000000000000000" pitchFamily="2" charset="2"/>
              <a:buChar char="§"/>
            </a:pPr>
            <a:r>
              <a:rPr lang="en-US" sz="1102" b="0" dirty="0"/>
              <a:t>Performing a relevant clustering and analysis  of Dubai’s real estate projects, with 1M rows over 15 years.</a:t>
            </a:r>
          </a:p>
          <a:p>
            <a:pPr marL="188989" indent="-188989" algn="just">
              <a:buFont typeface="Wingdings" panose="05000000000000000000" pitchFamily="2" charset="2"/>
              <a:buChar char="§"/>
            </a:pPr>
            <a:r>
              <a:rPr lang="en-US" sz="1102" b="0" dirty="0"/>
              <a:t>Identifying time related trends in the market.</a:t>
            </a:r>
          </a:p>
          <a:p>
            <a:pPr marL="188989" indent="-188989" algn="just">
              <a:buFont typeface="Wingdings" panose="05000000000000000000" pitchFamily="2" charset="2"/>
              <a:buChar char="§"/>
            </a:pPr>
            <a:r>
              <a:rPr lang="en-US" sz="1102" b="0" dirty="0"/>
              <a:t>Estimate the price of any real estate asset located in Dubai with a precision emphasis.</a:t>
            </a:r>
          </a:p>
          <a:p>
            <a:pPr marL="188989" indent="-188989" algn="just">
              <a:buFont typeface="Wingdings" panose="05000000000000000000" pitchFamily="2" charset="2"/>
              <a:buChar char="§"/>
            </a:pPr>
            <a:r>
              <a:rPr lang="en-US" sz="1102" b="0" dirty="0"/>
              <a:t>Dubai doesn’t provide any detailed socio-demographic data; therefore, external features are only USD index, Dubai stock market index, </a:t>
            </a:r>
            <a:r>
              <a:rPr lang="en-US" sz="1102" b="0" dirty="0" err="1"/>
              <a:t>oil&amp;gaz</a:t>
            </a:r>
            <a:r>
              <a:rPr lang="en-US" sz="1102" b="0" dirty="0"/>
              <a:t> index and AED Index.</a:t>
            </a:r>
          </a:p>
        </p:txBody>
      </p:sp>
      <p:sp>
        <p:nvSpPr>
          <p:cNvPr id="20" name="Content Placeholder 2">
            <a:extLst>
              <a:ext uri="{FF2B5EF4-FFF2-40B4-BE49-F238E27FC236}">
                <a16:creationId xmlns:a16="http://schemas.microsoft.com/office/drawing/2014/main" id="{B4EF1B19-8A32-43A8-BEB2-F747C6C2EDD0}"/>
              </a:ext>
            </a:extLst>
          </p:cNvPr>
          <p:cNvSpPr txBox="1">
            <a:spLocks/>
          </p:cNvSpPr>
          <p:nvPr/>
        </p:nvSpPr>
        <p:spPr>
          <a:xfrm>
            <a:off x="2663963" y="2099196"/>
            <a:ext cx="7091330" cy="731833"/>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lgn="just">
              <a:buFont typeface="Wingdings" panose="05000000000000000000" pitchFamily="2" charset="2"/>
              <a:buChar char="§"/>
            </a:pPr>
            <a:r>
              <a:rPr lang="en-US" sz="1102" b="0" dirty="0"/>
              <a:t>The project’s objective was to deliver a forecasting method of Dubai real estate market and compare “The Sustainable City” to its direct competitors.</a:t>
            </a:r>
          </a:p>
        </p:txBody>
      </p:sp>
      <p:sp>
        <p:nvSpPr>
          <p:cNvPr id="21" name="Content Placeholder 3">
            <a:extLst>
              <a:ext uri="{FF2B5EF4-FFF2-40B4-BE49-F238E27FC236}">
                <a16:creationId xmlns:a16="http://schemas.microsoft.com/office/drawing/2014/main" id="{FAEEE0C9-94A9-45C7-AE43-7AC11D94368B}"/>
              </a:ext>
            </a:extLst>
          </p:cNvPr>
          <p:cNvSpPr txBox="1">
            <a:spLocks/>
          </p:cNvSpPr>
          <p:nvPr/>
        </p:nvSpPr>
        <p:spPr>
          <a:xfrm>
            <a:off x="2722568" y="6088433"/>
            <a:ext cx="7560002" cy="796683"/>
          </a:xfrm>
          <a:prstGeom prst="rect">
            <a:avLst/>
          </a:prstGeom>
        </p:spPr>
        <p:txBody>
          <a:bodyPr/>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lgn="just">
              <a:buFont typeface="Wingdings" panose="05000000000000000000" pitchFamily="2" charset="2"/>
              <a:buChar char="§"/>
            </a:pPr>
            <a:r>
              <a:rPr lang="en-US" sz="1102" b="0" dirty="0"/>
              <a:t>A web-app for data visualization, mapping and price-prediction tools</a:t>
            </a:r>
          </a:p>
          <a:p>
            <a:pPr marL="188989" indent="-188989" algn="just">
              <a:buFont typeface="Wingdings" panose="05000000000000000000" pitchFamily="2" charset="2"/>
              <a:buChar char="§"/>
            </a:pPr>
            <a:r>
              <a:rPr lang="en-US" sz="1102" b="0" dirty="0"/>
              <a:t>A presentation to introduce the application and detail our work and our assumptions</a:t>
            </a:r>
          </a:p>
        </p:txBody>
      </p:sp>
      <p:sp>
        <p:nvSpPr>
          <p:cNvPr id="23" name="Rectangle 22">
            <a:extLst>
              <a:ext uri="{FF2B5EF4-FFF2-40B4-BE49-F238E27FC236}">
                <a16:creationId xmlns:a16="http://schemas.microsoft.com/office/drawing/2014/main" id="{3C791AD1-2433-47B3-88DD-A864DA729D4A}"/>
              </a:ext>
            </a:extLst>
          </p:cNvPr>
          <p:cNvSpPr/>
          <p:nvPr/>
        </p:nvSpPr>
        <p:spPr>
          <a:xfrm>
            <a:off x="771124" y="2129861"/>
            <a:ext cx="1828809" cy="503978"/>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Request</a:t>
            </a:r>
          </a:p>
        </p:txBody>
      </p:sp>
      <p:sp>
        <p:nvSpPr>
          <p:cNvPr id="24" name="Rectangle 23">
            <a:extLst>
              <a:ext uri="{FF2B5EF4-FFF2-40B4-BE49-F238E27FC236}">
                <a16:creationId xmlns:a16="http://schemas.microsoft.com/office/drawing/2014/main" id="{2A5DD346-1BD7-404E-BF6F-D22F5AA77BF3}"/>
              </a:ext>
            </a:extLst>
          </p:cNvPr>
          <p:cNvSpPr/>
          <p:nvPr/>
        </p:nvSpPr>
        <p:spPr>
          <a:xfrm>
            <a:off x="771124" y="2772426"/>
            <a:ext cx="1828809" cy="1467594"/>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Main challenges</a:t>
            </a:r>
          </a:p>
        </p:txBody>
      </p:sp>
      <p:sp>
        <p:nvSpPr>
          <p:cNvPr id="25" name="Rectangle 24">
            <a:extLst>
              <a:ext uri="{FF2B5EF4-FFF2-40B4-BE49-F238E27FC236}">
                <a16:creationId xmlns:a16="http://schemas.microsoft.com/office/drawing/2014/main" id="{23C288B7-8154-4757-8DCD-6534836706A5}"/>
              </a:ext>
            </a:extLst>
          </p:cNvPr>
          <p:cNvSpPr/>
          <p:nvPr/>
        </p:nvSpPr>
        <p:spPr>
          <a:xfrm>
            <a:off x="771124" y="4371967"/>
            <a:ext cx="1828809" cy="1569826"/>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Infomineo’s approach</a:t>
            </a:r>
          </a:p>
        </p:txBody>
      </p:sp>
      <p:sp>
        <p:nvSpPr>
          <p:cNvPr id="26" name="Rectangle 25">
            <a:extLst>
              <a:ext uri="{FF2B5EF4-FFF2-40B4-BE49-F238E27FC236}">
                <a16:creationId xmlns:a16="http://schemas.microsoft.com/office/drawing/2014/main" id="{D69A83CC-7C9A-449A-8E5F-C0726B70213D}"/>
              </a:ext>
            </a:extLst>
          </p:cNvPr>
          <p:cNvSpPr/>
          <p:nvPr/>
        </p:nvSpPr>
        <p:spPr>
          <a:xfrm>
            <a:off x="771124" y="6088433"/>
            <a:ext cx="1828809" cy="796683"/>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Deliverable</a:t>
            </a:r>
          </a:p>
        </p:txBody>
      </p:sp>
      <p:sp>
        <p:nvSpPr>
          <p:cNvPr id="27" name="Content Placeholder 3">
            <a:extLst>
              <a:ext uri="{FF2B5EF4-FFF2-40B4-BE49-F238E27FC236}">
                <a16:creationId xmlns:a16="http://schemas.microsoft.com/office/drawing/2014/main" id="{71C2257E-751E-4F67-9606-D448228E952E}"/>
              </a:ext>
            </a:extLst>
          </p:cNvPr>
          <p:cNvSpPr txBox="1">
            <a:spLocks/>
          </p:cNvSpPr>
          <p:nvPr/>
        </p:nvSpPr>
        <p:spPr>
          <a:xfrm>
            <a:off x="2663964" y="4371967"/>
            <a:ext cx="7320469" cy="1467594"/>
          </a:xfrm>
          <a:prstGeom prst="rect">
            <a:avLst/>
          </a:prstGeom>
        </p:spPr>
        <p:txBody>
          <a:bodyPr/>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lgn="just">
              <a:buFont typeface="Wingdings" panose="05000000000000000000" pitchFamily="2" charset="2"/>
              <a:buChar char="§"/>
            </a:pPr>
            <a:r>
              <a:rPr lang="en-US" sz="1102" b="0" dirty="0"/>
              <a:t>Data cleaning, Data </a:t>
            </a:r>
            <a:r>
              <a:rPr lang="en-US" sz="1102" b="0" dirty="0" err="1"/>
              <a:t>Vizualisation</a:t>
            </a:r>
            <a:r>
              <a:rPr lang="en-US" sz="1102" b="0" dirty="0"/>
              <a:t>, feature engineering.</a:t>
            </a:r>
          </a:p>
          <a:p>
            <a:pPr marL="188989" indent="-188989" algn="just">
              <a:buFont typeface="Wingdings" panose="05000000000000000000" pitchFamily="2" charset="2"/>
              <a:buChar char="§"/>
            </a:pPr>
            <a:r>
              <a:rPr lang="en-US" sz="1102" b="0" dirty="0"/>
              <a:t>Using K-means clustering with elbow approach to determine the cluster where The Sustainable City is.</a:t>
            </a:r>
          </a:p>
          <a:p>
            <a:pPr marL="188989" indent="-188989" algn="just">
              <a:buFont typeface="Wingdings" panose="05000000000000000000" pitchFamily="2" charset="2"/>
              <a:buChar char="§"/>
            </a:pPr>
            <a:r>
              <a:rPr lang="en-US" sz="1102" b="0" dirty="0"/>
              <a:t> Perform statistical analysis of time series predictions for the TSC and its direct competitors.</a:t>
            </a:r>
          </a:p>
          <a:p>
            <a:pPr marL="188989" indent="-188989" algn="just">
              <a:buFont typeface="Wingdings" panose="05000000000000000000" pitchFamily="2" charset="2"/>
              <a:buChar char="§"/>
            </a:pPr>
            <a:r>
              <a:rPr lang="en-US" sz="1102" b="0" dirty="0"/>
              <a:t>Compute and fine tune time series algorithms : NPTS, Simple feed forward, ARIMA, SARIMAX, seasonal trends, Transformer …</a:t>
            </a:r>
          </a:p>
          <a:p>
            <a:pPr marL="188989" indent="-188989" algn="just">
              <a:buFont typeface="Wingdings" panose="05000000000000000000" pitchFamily="2" charset="2"/>
              <a:buChar char="§"/>
            </a:pPr>
            <a:r>
              <a:rPr lang="en-US" sz="1102" b="0" dirty="0"/>
              <a:t>Predict the price of any asset through Machine learning algorithms : tree based, neuronal networks, regressions …</a:t>
            </a:r>
          </a:p>
        </p:txBody>
      </p:sp>
      <p:sp>
        <p:nvSpPr>
          <p:cNvPr id="2" name="Rectangle 1"/>
          <p:cNvSpPr/>
          <p:nvPr/>
        </p:nvSpPr>
        <p:spPr>
          <a:xfrm>
            <a:off x="6574384" y="-584365"/>
            <a:ext cx="482824" cy="329770"/>
          </a:xfrm>
          <a:prstGeom prst="rect">
            <a:avLst/>
          </a:prstGeom>
        </p:spPr>
        <p:txBody>
          <a:bodyPr wrap="none">
            <a:spAutoFit/>
          </a:bodyPr>
          <a:lstStyle/>
          <a:p>
            <a:r>
              <a:rPr lang="en-US" sz="1543" dirty="0">
                <a:solidFill>
                  <a:prstClr val="black"/>
                </a:solidFill>
              </a:rPr>
              <a:t>xxx</a:t>
            </a:r>
            <a:endParaRPr lang="en-US" sz="1543" dirty="0"/>
          </a:p>
        </p:txBody>
      </p:sp>
      <p:sp>
        <p:nvSpPr>
          <p:cNvPr id="4" name="Title 3">
            <a:extLst>
              <a:ext uri="{FF2B5EF4-FFF2-40B4-BE49-F238E27FC236}">
                <a16:creationId xmlns:a16="http://schemas.microsoft.com/office/drawing/2014/main" id="{9E16B58C-2524-A8F4-374E-DF2D01F7A3F9}"/>
              </a:ext>
            </a:extLst>
          </p:cNvPr>
          <p:cNvSpPr>
            <a:spLocks noGrp="1"/>
          </p:cNvSpPr>
          <p:nvPr>
            <p:ph type="title"/>
          </p:nvPr>
        </p:nvSpPr>
        <p:spPr>
          <a:xfrm>
            <a:off x="503591" y="512061"/>
            <a:ext cx="9704877" cy="366447"/>
          </a:xfrm>
        </p:spPr>
        <p:txBody>
          <a:bodyPr vert="horz"/>
          <a:lstStyle/>
          <a:p>
            <a:r>
              <a:rPr lang="en-US" dirty="0"/>
              <a:t>Time Series Analysis: Real Estate</a:t>
            </a:r>
            <a:endParaRPr lang="en-GB" dirty="0"/>
          </a:p>
        </p:txBody>
      </p:sp>
    </p:spTree>
    <p:extLst>
      <p:ext uri="{BB962C8B-B14F-4D97-AF65-F5344CB8AC3E}">
        <p14:creationId xmlns:p14="http://schemas.microsoft.com/office/powerpoint/2010/main" val="495817261"/>
      </p:ext>
    </p:extLst>
  </p:cSld>
  <p:clrMapOvr>
    <a:masterClrMapping/>
  </p:clrMapOvr>
  <p:extLst>
    <p:ext uri="{6950BFC3-D8DA-4A85-94F7-54DA5524770B}">
      <p188:commentRel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9F81C0F7-4DA2-8001-4C26-5ABFEACA5C02}"/>
              </a:ext>
            </a:extLst>
          </p:cNvPr>
          <p:cNvGraphicFramePr>
            <a:graphicFrameLocks noChangeAspect="1"/>
          </p:cNvGraphicFramePr>
          <p:nvPr>
            <p:custDataLst>
              <p:tags r:id="rId1"/>
            </p:custDataLst>
            <p:extLst>
              <p:ext uri="{D42A27DB-BD31-4B8C-83A1-F6EECF244321}">
                <p14:modId xmlns:p14="http://schemas.microsoft.com/office/powerpoint/2010/main" val="2637136123"/>
              </p:ext>
            </p:ext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4" imgW="425" imgH="424" progId="TCLayout.ActiveDocument.1">
                  <p:embed/>
                </p:oleObj>
              </mc:Choice>
              <mc:Fallback>
                <p:oleObj name="Diapositive think-cell" r:id="rId4" imgW="425" imgH="424" progId="TCLayout.ActiveDocument.1">
                  <p:embed/>
                  <p:pic>
                    <p:nvPicPr>
                      <p:cNvPr id="3" name="Objet 2" hidden="1">
                        <a:extLst>
                          <a:ext uri="{FF2B5EF4-FFF2-40B4-BE49-F238E27FC236}">
                            <a16:creationId xmlns:a16="http://schemas.microsoft.com/office/drawing/2014/main" id="{9F81C0F7-4DA2-8001-4C26-5ABFEACA5C02}"/>
                          </a:ext>
                        </a:extLst>
                      </p:cNvPr>
                      <p:cNvPicPr/>
                      <p:nvPr/>
                    </p:nvPicPr>
                    <p:blipFill>
                      <a:blip r:embed="rId5"/>
                      <a:stretch>
                        <a:fillRect/>
                      </a:stretch>
                    </p:blipFill>
                    <p:spPr>
                      <a:xfrm>
                        <a:off x="307873" y="1750"/>
                        <a:ext cx="1750" cy="1750"/>
                      </a:xfrm>
                      <a:prstGeom prst="rect">
                        <a:avLst/>
                      </a:prstGeom>
                    </p:spPr>
                  </p:pic>
                </p:oleObj>
              </mc:Fallback>
            </mc:AlternateContent>
          </a:graphicData>
        </a:graphic>
      </p:graphicFrame>
      <p:sp>
        <p:nvSpPr>
          <p:cNvPr id="42" name="Espace réservé du contenu 11">
            <a:extLst>
              <a:ext uri="{FF2B5EF4-FFF2-40B4-BE49-F238E27FC236}">
                <a16:creationId xmlns:a16="http://schemas.microsoft.com/office/drawing/2014/main" id="{24848083-FEC7-F4A6-40F9-959202F0487C}"/>
              </a:ext>
            </a:extLst>
          </p:cNvPr>
          <p:cNvSpPr txBox="1">
            <a:spLocks/>
          </p:cNvSpPr>
          <p:nvPr/>
        </p:nvSpPr>
        <p:spPr>
          <a:xfrm>
            <a:off x="682595" y="2047301"/>
            <a:ext cx="4283287" cy="2308973"/>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49" name="Espace réservé du contenu 11">
            <a:extLst>
              <a:ext uri="{FF2B5EF4-FFF2-40B4-BE49-F238E27FC236}">
                <a16:creationId xmlns:a16="http://schemas.microsoft.com/office/drawing/2014/main" id="{BC292D36-E24B-85F3-1D34-59F806660780}"/>
              </a:ext>
            </a:extLst>
          </p:cNvPr>
          <p:cNvSpPr txBox="1">
            <a:spLocks/>
          </p:cNvSpPr>
          <p:nvPr/>
        </p:nvSpPr>
        <p:spPr>
          <a:xfrm>
            <a:off x="738594" y="2318357"/>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55" name="Espace réservé du contenu 11">
            <a:extLst>
              <a:ext uri="{FF2B5EF4-FFF2-40B4-BE49-F238E27FC236}">
                <a16:creationId xmlns:a16="http://schemas.microsoft.com/office/drawing/2014/main" id="{0135F893-2823-B63B-8815-0CE5217DE51E}"/>
              </a:ext>
            </a:extLst>
          </p:cNvPr>
          <p:cNvSpPr txBox="1">
            <a:spLocks/>
          </p:cNvSpPr>
          <p:nvPr/>
        </p:nvSpPr>
        <p:spPr>
          <a:xfrm>
            <a:off x="682596" y="2495682"/>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94" name="Espace réservé du texte 13">
            <a:extLst>
              <a:ext uri="{FF2B5EF4-FFF2-40B4-BE49-F238E27FC236}">
                <a16:creationId xmlns:a16="http://schemas.microsoft.com/office/drawing/2014/main" id="{B341A6A2-18E9-396B-8FE2-F6D6C6E2E793}"/>
              </a:ext>
            </a:extLst>
          </p:cNvPr>
          <p:cNvSpPr txBox="1">
            <a:spLocks/>
          </p:cNvSpPr>
          <p:nvPr/>
        </p:nvSpPr>
        <p:spPr>
          <a:xfrm>
            <a:off x="6468814" y="3124814"/>
            <a:ext cx="2731909" cy="346768"/>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solidFill>
                  <a:schemeClr val="accent1"/>
                </a:solidFill>
                <a:latin typeface="+mj-lt"/>
              </a:rPr>
              <a:t>Green Community West</a:t>
            </a:r>
          </a:p>
        </p:txBody>
      </p:sp>
      <p:sp>
        <p:nvSpPr>
          <p:cNvPr id="96" name="Espace réservé du texte 21">
            <a:extLst>
              <a:ext uri="{FF2B5EF4-FFF2-40B4-BE49-F238E27FC236}">
                <a16:creationId xmlns:a16="http://schemas.microsoft.com/office/drawing/2014/main" id="{1DE643FF-38DB-A3F2-2CA6-ECD5F5120443}"/>
              </a:ext>
            </a:extLst>
          </p:cNvPr>
          <p:cNvSpPr txBox="1">
            <a:spLocks/>
          </p:cNvSpPr>
          <p:nvPr/>
        </p:nvSpPr>
        <p:spPr>
          <a:xfrm>
            <a:off x="6819891" y="5033106"/>
            <a:ext cx="1910890" cy="346768"/>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solidFill>
                  <a:schemeClr val="accent1"/>
                </a:solidFill>
                <a:latin typeface="+mj-lt"/>
              </a:rPr>
              <a:t>Victory Heights</a:t>
            </a:r>
          </a:p>
        </p:txBody>
      </p:sp>
      <p:sp>
        <p:nvSpPr>
          <p:cNvPr id="97" name="Espace réservé du texte 22">
            <a:extLst>
              <a:ext uri="{FF2B5EF4-FFF2-40B4-BE49-F238E27FC236}">
                <a16:creationId xmlns:a16="http://schemas.microsoft.com/office/drawing/2014/main" id="{F00DB661-8B92-AE9D-2519-5BC99A2E0662}"/>
              </a:ext>
            </a:extLst>
          </p:cNvPr>
          <p:cNvSpPr txBox="1">
            <a:spLocks/>
          </p:cNvSpPr>
          <p:nvPr/>
        </p:nvSpPr>
        <p:spPr>
          <a:xfrm>
            <a:off x="715258" y="1046880"/>
            <a:ext cx="9149146" cy="1846456"/>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sz="1100" b="0" dirty="0"/>
              <a:t>Our data consist of all real estate transactions in Dubai for the last 15 years. We also added economic data such as the dollar index to track inflation, </a:t>
            </a:r>
            <a:r>
              <a:rPr lang="en-US" sz="1100" b="0" dirty="0" err="1"/>
              <a:t>oil&amp;gaz</a:t>
            </a:r>
            <a:r>
              <a:rPr lang="en-US" sz="1100" b="0" dirty="0"/>
              <a:t> index, stock index …</a:t>
            </a:r>
          </a:p>
          <a:p>
            <a:pPr algn="just"/>
            <a:r>
              <a:rPr lang="en-US" sz="1100" b="0" dirty="0"/>
              <a:t>Dubai real estate is separated in 3 main categories : apartments, villas and townhouses. Those are, most of the time, located in communities that are built and sold following phases. After clustering the data with K-means, The Sustainable City appeared to be a medium luxury community, with a target of foreign and young customers. TSC has mainly townhouses and villas, with a green and sustainable identity. 8 other communities are within the cluster and are similar and close to TSC. </a:t>
            </a:r>
          </a:p>
          <a:p>
            <a:pPr algn="just"/>
            <a:r>
              <a:rPr lang="en-US" sz="1100" b="0" dirty="0"/>
              <a:t>We then analyzed our data by statistical tests, in particular : Durbin-Watson for autocorrelation, Kwiatkowski for non-stationarity,  </a:t>
            </a:r>
            <a:r>
              <a:rPr lang="en-US" sz="1100" b="0" dirty="0" err="1"/>
              <a:t>Zivot</a:t>
            </a:r>
            <a:r>
              <a:rPr lang="en-US" sz="1100" b="0" dirty="0"/>
              <a:t>-Andrews for trend stationarity and Mann-Kendall for trend.</a:t>
            </a:r>
            <a:r>
              <a:rPr lang="en-US" sz="1100" dirty="0"/>
              <a:t> Conclusions were that the only community of the cluster that follows an autocorrelated time series, non-flat, and having a highly increasing trend was The Sustainable City. </a:t>
            </a:r>
            <a:r>
              <a:rPr lang="en-US" sz="1100" b="0" dirty="0"/>
              <a:t>The best performing time series model was neural networks scoring a </a:t>
            </a:r>
            <a:r>
              <a:rPr lang="en-US" sz="1100" dirty="0"/>
              <a:t>6% MAPE</a:t>
            </a:r>
            <a:r>
              <a:rPr lang="en-US" sz="1100" b="0" dirty="0"/>
              <a:t>, a highly accurate forecasting according to literature. Below are displayed time series </a:t>
            </a:r>
            <a:r>
              <a:rPr lang="en-US" sz="1100" b="0" dirty="0" err="1"/>
              <a:t>forecastings</a:t>
            </a:r>
            <a:r>
              <a:rPr lang="en-US" sz="1100" b="0" dirty="0"/>
              <a:t> for the whole Dubai real estate market and for TSC as well as two comparative competitors.</a:t>
            </a:r>
          </a:p>
          <a:p>
            <a:endParaRPr lang="en-US" sz="1100" b="0" dirty="0"/>
          </a:p>
          <a:p>
            <a:endParaRPr lang="en-US" sz="1100" b="0" dirty="0"/>
          </a:p>
        </p:txBody>
      </p:sp>
      <p:sp>
        <p:nvSpPr>
          <p:cNvPr id="100" name="Espace réservé du texte 19">
            <a:extLst>
              <a:ext uri="{FF2B5EF4-FFF2-40B4-BE49-F238E27FC236}">
                <a16:creationId xmlns:a16="http://schemas.microsoft.com/office/drawing/2014/main" id="{9543E40B-DD7E-F99B-57E4-C89C12239B97}"/>
              </a:ext>
            </a:extLst>
          </p:cNvPr>
          <p:cNvSpPr txBox="1">
            <a:spLocks/>
          </p:cNvSpPr>
          <p:nvPr/>
        </p:nvSpPr>
        <p:spPr>
          <a:xfrm>
            <a:off x="1770200" y="4317742"/>
            <a:ext cx="2173407" cy="334154"/>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543"/>
          </a:p>
        </p:txBody>
      </p:sp>
      <p:sp>
        <p:nvSpPr>
          <p:cNvPr id="101" name="Espace réservé du contenu 11">
            <a:extLst>
              <a:ext uri="{FF2B5EF4-FFF2-40B4-BE49-F238E27FC236}">
                <a16:creationId xmlns:a16="http://schemas.microsoft.com/office/drawing/2014/main" id="{828065F2-581D-B86D-B428-44C17D9C234E}"/>
              </a:ext>
            </a:extLst>
          </p:cNvPr>
          <p:cNvSpPr txBox="1">
            <a:spLocks/>
          </p:cNvSpPr>
          <p:nvPr/>
        </p:nvSpPr>
        <p:spPr>
          <a:xfrm>
            <a:off x="771259" y="2248361"/>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103" name="Espace réservé du texte 13">
            <a:extLst>
              <a:ext uri="{FF2B5EF4-FFF2-40B4-BE49-F238E27FC236}">
                <a16:creationId xmlns:a16="http://schemas.microsoft.com/office/drawing/2014/main" id="{2DA23955-1C39-8D96-DA48-A40BDFF2BC74}"/>
              </a:ext>
            </a:extLst>
          </p:cNvPr>
          <p:cNvSpPr txBox="1">
            <a:spLocks/>
          </p:cNvSpPr>
          <p:nvPr/>
        </p:nvSpPr>
        <p:spPr>
          <a:xfrm>
            <a:off x="6664268" y="1531271"/>
            <a:ext cx="2173407" cy="215880"/>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543" dirty="0"/>
          </a:p>
        </p:txBody>
      </p:sp>
      <p:sp>
        <p:nvSpPr>
          <p:cNvPr id="106" name="Espace réservé du contenu 11">
            <a:extLst>
              <a:ext uri="{FF2B5EF4-FFF2-40B4-BE49-F238E27FC236}">
                <a16:creationId xmlns:a16="http://schemas.microsoft.com/office/drawing/2014/main" id="{2713A0A3-34F5-CA93-CD44-3AD846F3B8E7}"/>
              </a:ext>
            </a:extLst>
          </p:cNvPr>
          <p:cNvSpPr txBox="1">
            <a:spLocks/>
          </p:cNvSpPr>
          <p:nvPr/>
        </p:nvSpPr>
        <p:spPr>
          <a:xfrm>
            <a:off x="715261" y="2425686"/>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111" name="Espace réservé du texte 19">
            <a:extLst>
              <a:ext uri="{FF2B5EF4-FFF2-40B4-BE49-F238E27FC236}">
                <a16:creationId xmlns:a16="http://schemas.microsoft.com/office/drawing/2014/main" id="{720A1F2A-C3F3-2697-14B5-20D778C15D10}"/>
              </a:ext>
            </a:extLst>
          </p:cNvPr>
          <p:cNvSpPr txBox="1">
            <a:spLocks/>
          </p:cNvSpPr>
          <p:nvPr/>
        </p:nvSpPr>
        <p:spPr>
          <a:xfrm>
            <a:off x="1606040" y="5002877"/>
            <a:ext cx="2609748" cy="334154"/>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t>The Sustainable City</a:t>
            </a:r>
          </a:p>
        </p:txBody>
      </p:sp>
      <p:sp>
        <p:nvSpPr>
          <p:cNvPr id="112" name="Titre 25">
            <a:extLst>
              <a:ext uri="{FF2B5EF4-FFF2-40B4-BE49-F238E27FC236}">
                <a16:creationId xmlns:a16="http://schemas.microsoft.com/office/drawing/2014/main" id="{FF935143-9909-0E92-5D7E-8C5D7480709A}"/>
              </a:ext>
            </a:extLst>
          </p:cNvPr>
          <p:cNvSpPr txBox="1">
            <a:spLocks/>
          </p:cNvSpPr>
          <p:nvPr/>
        </p:nvSpPr>
        <p:spPr>
          <a:xfrm>
            <a:off x="767494" y="399151"/>
            <a:ext cx="9149146" cy="481559"/>
          </a:xfrm>
          <a:prstGeom prst="rect">
            <a:avLst/>
          </a:prstGeom>
        </p:spPr>
        <p:txBody>
          <a:bodyPr vert="horz" lIns="0" rIns="0"/>
          <a:lstStyle>
            <a:lvl1pPr algn="l" defTabSz="685800" rtl="0" eaLnBrk="1" latinLnBrk="0" hangingPunct="1">
              <a:lnSpc>
                <a:spcPct val="90000"/>
              </a:lnSpc>
              <a:spcBef>
                <a:spcPct val="0"/>
              </a:spcBef>
              <a:buNone/>
              <a:defRPr sz="2400" b="1" kern="1200" baseline="0">
                <a:solidFill>
                  <a:schemeClr val="accent1"/>
                </a:solidFill>
                <a:latin typeface="+mj-lt"/>
                <a:ea typeface="+mj-ea"/>
                <a:cs typeface="+mj-cs"/>
              </a:defRPr>
            </a:lvl1pPr>
          </a:lstStyle>
          <a:p>
            <a:r>
              <a:rPr lang="en-US" sz="2646" dirty="0"/>
              <a:t>TIME SERIES ANALYSIS</a:t>
            </a:r>
          </a:p>
        </p:txBody>
      </p:sp>
      <p:sp>
        <p:nvSpPr>
          <p:cNvPr id="123" name="Text Placeholder 5">
            <a:extLst>
              <a:ext uri="{FF2B5EF4-FFF2-40B4-BE49-F238E27FC236}">
                <a16:creationId xmlns:a16="http://schemas.microsoft.com/office/drawing/2014/main" id="{B8312608-110B-C376-7353-51F93F2EC3F0}"/>
              </a:ext>
            </a:extLst>
          </p:cNvPr>
          <p:cNvSpPr txBox="1">
            <a:spLocks/>
          </p:cNvSpPr>
          <p:nvPr/>
        </p:nvSpPr>
        <p:spPr>
          <a:xfrm>
            <a:off x="1859885" y="3107219"/>
            <a:ext cx="2173407" cy="334154"/>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t>Dubai all market</a:t>
            </a:r>
          </a:p>
        </p:txBody>
      </p:sp>
      <p:pic>
        <p:nvPicPr>
          <p:cNvPr id="129" name="Picture 11" descr="Graphical user interface, application&#10;&#10;Description automatically generated">
            <a:extLst>
              <a:ext uri="{FF2B5EF4-FFF2-40B4-BE49-F238E27FC236}">
                <a16:creationId xmlns:a16="http://schemas.microsoft.com/office/drawing/2014/main" id="{46868E83-200B-3EDA-F3F0-6C62488A8BF9}"/>
              </a:ext>
            </a:extLst>
          </p:cNvPr>
          <p:cNvPicPr>
            <a:picLocks noChangeAspect="1"/>
          </p:cNvPicPr>
          <p:nvPr/>
        </p:nvPicPr>
        <p:blipFill>
          <a:blip r:embed="rId6"/>
          <a:stretch>
            <a:fillRect/>
          </a:stretch>
        </p:blipFill>
        <p:spPr>
          <a:xfrm>
            <a:off x="5660801" y="3457691"/>
            <a:ext cx="4282605" cy="1462937"/>
          </a:xfrm>
          <a:prstGeom prst="rect">
            <a:avLst/>
          </a:prstGeom>
        </p:spPr>
      </p:pic>
      <p:pic>
        <p:nvPicPr>
          <p:cNvPr id="130" name="Content Placeholder 4" descr="Graphical user interface, chart&#10;&#10;Description automatically generated">
            <a:extLst>
              <a:ext uri="{FF2B5EF4-FFF2-40B4-BE49-F238E27FC236}">
                <a16:creationId xmlns:a16="http://schemas.microsoft.com/office/drawing/2014/main" id="{48F47603-A291-35A7-BDA6-89A3E20C41BC}"/>
              </a:ext>
            </a:extLst>
          </p:cNvPr>
          <p:cNvPicPr>
            <a:picLocks noChangeAspect="1"/>
          </p:cNvPicPr>
          <p:nvPr/>
        </p:nvPicPr>
        <p:blipFill rotWithShape="1">
          <a:blip r:embed="rId7"/>
          <a:srcRect t="10053"/>
          <a:stretch/>
        </p:blipFill>
        <p:spPr>
          <a:xfrm>
            <a:off x="5609326" y="5378583"/>
            <a:ext cx="4282605" cy="1462937"/>
          </a:xfrm>
          <a:prstGeom prst="rect">
            <a:avLst/>
          </a:prstGeom>
        </p:spPr>
      </p:pic>
      <p:pic>
        <p:nvPicPr>
          <p:cNvPr id="131" name="Picture 6" descr="Graphical user interface&#10;&#10;Description automatically generated">
            <a:extLst>
              <a:ext uri="{FF2B5EF4-FFF2-40B4-BE49-F238E27FC236}">
                <a16:creationId xmlns:a16="http://schemas.microsoft.com/office/drawing/2014/main" id="{B3285C18-1E5A-E87E-BE8D-E4216B810A51}"/>
              </a:ext>
            </a:extLst>
          </p:cNvPr>
          <p:cNvPicPr>
            <a:picLocks noChangeAspect="1"/>
          </p:cNvPicPr>
          <p:nvPr/>
        </p:nvPicPr>
        <p:blipFill>
          <a:blip r:embed="rId8"/>
          <a:stretch>
            <a:fillRect/>
          </a:stretch>
        </p:blipFill>
        <p:spPr>
          <a:xfrm>
            <a:off x="804945" y="3482340"/>
            <a:ext cx="4283287" cy="1462937"/>
          </a:xfrm>
          <a:prstGeom prst="rect">
            <a:avLst/>
          </a:prstGeom>
        </p:spPr>
      </p:pic>
      <p:pic>
        <p:nvPicPr>
          <p:cNvPr id="132" name="Picture 6" descr="Graphical user interface&#10;&#10;Description automatically generated">
            <a:extLst>
              <a:ext uri="{FF2B5EF4-FFF2-40B4-BE49-F238E27FC236}">
                <a16:creationId xmlns:a16="http://schemas.microsoft.com/office/drawing/2014/main" id="{44C9F905-B42B-0C9F-6146-5075D6FEACE3}"/>
              </a:ext>
            </a:extLst>
          </p:cNvPr>
          <p:cNvPicPr>
            <a:picLocks noChangeAspect="1"/>
          </p:cNvPicPr>
          <p:nvPr/>
        </p:nvPicPr>
        <p:blipFill rotWithShape="1">
          <a:blip r:embed="rId9"/>
          <a:srcRect t="4431"/>
          <a:stretch/>
        </p:blipFill>
        <p:spPr>
          <a:xfrm>
            <a:off x="715258" y="5377998"/>
            <a:ext cx="4283287" cy="1462937"/>
          </a:xfrm>
          <a:prstGeom prst="rect">
            <a:avLst/>
          </a:prstGeom>
        </p:spPr>
      </p:pic>
    </p:spTree>
    <p:extLst>
      <p:ext uri="{BB962C8B-B14F-4D97-AF65-F5344CB8AC3E}">
        <p14:creationId xmlns:p14="http://schemas.microsoft.com/office/powerpoint/2010/main" val="378022653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4E22FD09-F0FC-44A8-B32E-B2CC24184EB5}"/>
              </a:ext>
            </a:extLst>
          </p:cNvPr>
          <p:cNvGraphicFramePr>
            <a:graphicFrameLocks noChangeAspect="1"/>
          </p:cNvGraphicFramePr>
          <p:nvPr>
            <p:custDataLst>
              <p:tags r:id="rId1"/>
            </p:custDataLst>
            <p:extLst>
              <p:ext uri="{D42A27DB-BD31-4B8C-83A1-F6EECF244321}">
                <p14:modId xmlns:p14="http://schemas.microsoft.com/office/powerpoint/2010/main" val="2432086611"/>
              </p:ext>
            </p:ext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5" imgW="421" imgH="423" progId="TCLayout.ActiveDocument.1">
                  <p:embed/>
                </p:oleObj>
              </mc:Choice>
              <mc:Fallback>
                <p:oleObj name="Diapositive think-cell" r:id="rId5" imgW="421" imgH="423" progId="TCLayout.ActiveDocument.1">
                  <p:embed/>
                  <p:pic>
                    <p:nvPicPr>
                      <p:cNvPr id="17" name="Object 16" hidden="1">
                        <a:extLst>
                          <a:ext uri="{FF2B5EF4-FFF2-40B4-BE49-F238E27FC236}">
                            <a16:creationId xmlns:a16="http://schemas.microsoft.com/office/drawing/2014/main" id="{4E22FD09-F0FC-44A8-B32E-B2CC24184EB5}"/>
                          </a:ext>
                        </a:extLst>
                      </p:cNvPr>
                      <p:cNvPicPr/>
                      <p:nvPr/>
                    </p:nvPicPr>
                    <p:blipFill>
                      <a:blip r:embed="rId6"/>
                      <a:stretch>
                        <a:fillRect/>
                      </a:stretch>
                    </p:blipFill>
                    <p:spPr>
                      <a:xfrm>
                        <a:off x="307873" y="1750"/>
                        <a:ext cx="1750" cy="1750"/>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397576FB-27FA-439A-9D5D-92F11145E784}"/>
              </a:ext>
            </a:extLst>
          </p:cNvPr>
          <p:cNvSpPr/>
          <p:nvPr>
            <p:custDataLst>
              <p:tags r:id="rId2"/>
            </p:custDataLst>
          </p:nvPr>
        </p:nvSpPr>
        <p:spPr>
          <a:xfrm>
            <a:off x="306123" y="0"/>
            <a:ext cx="174992" cy="174992"/>
          </a:xfrm>
          <a:prstGeom prst="rect">
            <a:avLst/>
          </a:prstGeom>
          <a:solidFill>
            <a:schemeClr val="accent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90000"/>
              </a:lnSpc>
            </a:pPr>
            <a:endParaRPr lang="en-US" sz="2646" b="1" dirty="0" err="1">
              <a:solidFill>
                <a:schemeClr val="tx1"/>
              </a:solidFill>
              <a:latin typeface="Open Sans"/>
              <a:ea typeface="+mj-ea"/>
              <a:cs typeface="+mj-cs"/>
              <a:sym typeface="Open Sans"/>
            </a:endParaRPr>
          </a:p>
        </p:txBody>
      </p:sp>
      <p:sp>
        <p:nvSpPr>
          <p:cNvPr id="52" name="Espace réservé du texte 51">
            <a:extLst>
              <a:ext uri="{FF2B5EF4-FFF2-40B4-BE49-F238E27FC236}">
                <a16:creationId xmlns:a16="http://schemas.microsoft.com/office/drawing/2014/main" id="{3DD0F8DC-8DA9-9041-5B13-ED9E6ADA74EB}"/>
              </a:ext>
            </a:extLst>
          </p:cNvPr>
          <p:cNvSpPr>
            <a:spLocks noGrp="1"/>
          </p:cNvSpPr>
          <p:nvPr>
            <p:ph type="body" sz="quarter" idx="17"/>
          </p:nvPr>
        </p:nvSpPr>
        <p:spPr>
          <a:xfrm>
            <a:off x="6657782" y="1585550"/>
            <a:ext cx="2305422" cy="346768"/>
          </a:xfrm>
        </p:spPr>
        <p:txBody>
          <a:bodyPr/>
          <a:lstStyle/>
          <a:p>
            <a:r>
              <a:rPr lang="en-US" dirty="0"/>
              <a:t>Web app</a:t>
            </a:r>
          </a:p>
        </p:txBody>
      </p:sp>
      <p:sp>
        <p:nvSpPr>
          <p:cNvPr id="53" name="Espace réservé du texte 52">
            <a:extLst>
              <a:ext uri="{FF2B5EF4-FFF2-40B4-BE49-F238E27FC236}">
                <a16:creationId xmlns:a16="http://schemas.microsoft.com/office/drawing/2014/main" id="{90EAE9BF-DA61-F2A5-71F4-2385575D1771}"/>
              </a:ext>
            </a:extLst>
          </p:cNvPr>
          <p:cNvSpPr>
            <a:spLocks noGrp="1"/>
          </p:cNvSpPr>
          <p:nvPr>
            <p:ph type="body" sz="quarter" idx="18"/>
          </p:nvPr>
        </p:nvSpPr>
        <p:spPr>
          <a:xfrm>
            <a:off x="275637" y="6384556"/>
            <a:ext cx="9576733" cy="906658"/>
          </a:xfrm>
        </p:spPr>
        <p:txBody>
          <a:bodyPr/>
          <a:lstStyle/>
          <a:p>
            <a:pPr marL="605619" lvl="1" indent="0" algn="just">
              <a:buNone/>
            </a:pPr>
            <a:r>
              <a:rPr lang="en-US" sz="1100" b="0" dirty="0">
                <a:latin typeface="+mn-lt"/>
              </a:rPr>
              <a:t>Optimization </a:t>
            </a:r>
            <a:r>
              <a:rPr lang="en-US" sz="1100" dirty="0">
                <a:latin typeface="+mn-lt"/>
              </a:rPr>
              <a:t>and fine tunning of our </a:t>
            </a:r>
            <a:r>
              <a:rPr lang="en-US" sz="1100" b="1" dirty="0">
                <a:latin typeface="+mn-lt"/>
              </a:rPr>
              <a:t>tree-based models </a:t>
            </a:r>
            <a:r>
              <a:rPr lang="en-US" sz="1100" b="0" dirty="0">
                <a:latin typeface="+mn-lt"/>
              </a:rPr>
              <a:t>gave an </a:t>
            </a:r>
            <a:r>
              <a:rPr lang="en-US" sz="1100" dirty="0">
                <a:latin typeface="+mn-lt"/>
              </a:rPr>
              <a:t>R2 score of </a:t>
            </a:r>
            <a:r>
              <a:rPr lang="en-US" sz="1100" b="1" dirty="0">
                <a:latin typeface="+mn-lt"/>
              </a:rPr>
              <a:t>0.92</a:t>
            </a:r>
            <a:r>
              <a:rPr lang="en-US" sz="1100" dirty="0">
                <a:latin typeface="+mn-lt"/>
              </a:rPr>
              <a:t> </a:t>
            </a:r>
            <a:r>
              <a:rPr lang="en-US" sz="1100" b="0" dirty="0">
                <a:latin typeface="+mn-lt"/>
              </a:rPr>
              <a:t>and a </a:t>
            </a:r>
            <a:r>
              <a:rPr lang="en-US" sz="1100" dirty="0">
                <a:latin typeface="+mn-lt"/>
              </a:rPr>
              <a:t>MAPE of </a:t>
            </a:r>
            <a:r>
              <a:rPr lang="en-US" sz="1100" b="1" dirty="0">
                <a:latin typeface="+mn-lt"/>
              </a:rPr>
              <a:t>13%</a:t>
            </a:r>
            <a:r>
              <a:rPr lang="en-US" sz="1100" dirty="0">
                <a:latin typeface="+mn-lt"/>
              </a:rPr>
              <a:t>. </a:t>
            </a:r>
            <a:r>
              <a:rPr lang="en-US" sz="1100" b="0" dirty="0">
                <a:latin typeface="+mn-lt"/>
              </a:rPr>
              <a:t>Those results are </a:t>
            </a:r>
            <a:r>
              <a:rPr lang="en-US" sz="1100" b="1" dirty="0">
                <a:latin typeface="+mn-lt"/>
              </a:rPr>
              <a:t>highly positive and informative and constitute a satisfying POC</a:t>
            </a:r>
            <a:r>
              <a:rPr lang="en-US" sz="1100" b="0" dirty="0">
                <a:latin typeface="+mn-lt"/>
              </a:rPr>
              <a:t>. </a:t>
            </a:r>
          </a:p>
          <a:p>
            <a:pPr marL="605619" lvl="1" indent="0" algn="just">
              <a:buNone/>
            </a:pPr>
            <a:r>
              <a:rPr lang="en-US" sz="1100" b="1" dirty="0">
                <a:latin typeface="+mn-lt"/>
              </a:rPr>
              <a:t>Next Steps </a:t>
            </a:r>
            <a:r>
              <a:rPr lang="en-US" sz="1100" b="1" dirty="0">
                <a:latin typeface="+mn-lt"/>
                <a:sym typeface="Wingdings" panose="05000000000000000000" pitchFamily="2" charset="2"/>
              </a:rPr>
              <a:t> </a:t>
            </a:r>
            <a:r>
              <a:rPr lang="en-US" sz="1100" b="0" dirty="0">
                <a:latin typeface="+mn-lt"/>
              </a:rPr>
              <a:t>In the following steps, we will </a:t>
            </a:r>
            <a:r>
              <a:rPr lang="en-US" sz="1100" dirty="0">
                <a:latin typeface="+mn-lt"/>
              </a:rPr>
              <a:t>feed our model </a:t>
            </a:r>
            <a:r>
              <a:rPr lang="en-US" sz="1100" b="0" dirty="0">
                <a:latin typeface="+mn-lt"/>
              </a:rPr>
              <a:t>with more exogenous and geospatial data, in order to reduce the Mean Average Percentage Error. Data like demographics, nearby places (shops, public utility, leisure etc..) geolocation, Stock index, </a:t>
            </a:r>
            <a:r>
              <a:rPr lang="en-US" sz="1100" b="0" dirty="0" err="1">
                <a:latin typeface="+mn-lt"/>
              </a:rPr>
              <a:t>Oid&amp;gas</a:t>
            </a:r>
            <a:r>
              <a:rPr lang="en-US" sz="1100" dirty="0">
                <a:latin typeface="+mn-lt"/>
              </a:rPr>
              <a:t> index…. Will all be added to make the model even more accurate.</a:t>
            </a:r>
            <a:endParaRPr lang="en-US" sz="1100" b="0" dirty="0">
              <a:latin typeface="+mn-lt"/>
            </a:endParaRPr>
          </a:p>
        </p:txBody>
      </p:sp>
      <p:sp>
        <p:nvSpPr>
          <p:cNvPr id="54" name="Espace réservé du texte 53">
            <a:extLst>
              <a:ext uri="{FF2B5EF4-FFF2-40B4-BE49-F238E27FC236}">
                <a16:creationId xmlns:a16="http://schemas.microsoft.com/office/drawing/2014/main" id="{B39E0357-519F-C1DC-3D80-13D5FCBB2162}"/>
              </a:ext>
            </a:extLst>
          </p:cNvPr>
          <p:cNvSpPr>
            <a:spLocks noGrp="1"/>
          </p:cNvSpPr>
          <p:nvPr>
            <p:ph type="body" sz="quarter" idx="21"/>
          </p:nvPr>
        </p:nvSpPr>
        <p:spPr>
          <a:xfrm>
            <a:off x="387397" y="941666"/>
            <a:ext cx="9670431" cy="598818"/>
          </a:xfrm>
        </p:spPr>
        <p:txBody>
          <a:bodyPr/>
          <a:lstStyle/>
          <a:p>
            <a:pPr algn="just"/>
            <a:r>
              <a:rPr lang="en-US" sz="1102" b="1" dirty="0"/>
              <a:t>	The web-app built in feature, allows the user to quicky evaluate the value of his assets. We are constantly keeping data up to date by pulling new transactions from official sources every month. We also avoid data drifting by automatically recomputing models and tunning hyperparameters.</a:t>
            </a:r>
          </a:p>
        </p:txBody>
      </p:sp>
      <p:sp>
        <p:nvSpPr>
          <p:cNvPr id="37" name="Titre 36">
            <a:extLst>
              <a:ext uri="{FF2B5EF4-FFF2-40B4-BE49-F238E27FC236}">
                <a16:creationId xmlns:a16="http://schemas.microsoft.com/office/drawing/2014/main" id="{BFE13949-9C62-8C5F-3839-64CAA0306591}"/>
              </a:ext>
            </a:extLst>
          </p:cNvPr>
          <p:cNvSpPr>
            <a:spLocks noGrp="1"/>
          </p:cNvSpPr>
          <p:nvPr>
            <p:ph type="title"/>
          </p:nvPr>
        </p:nvSpPr>
        <p:spPr>
          <a:xfrm>
            <a:off x="465198" y="592192"/>
            <a:ext cx="9704877" cy="366447"/>
          </a:xfrm>
        </p:spPr>
        <p:txBody>
          <a:bodyPr vert="horz"/>
          <a:lstStyle/>
          <a:p>
            <a:r>
              <a:rPr lang="en-US" dirty="0"/>
              <a:t>Price Estimation App</a:t>
            </a:r>
          </a:p>
        </p:txBody>
      </p:sp>
      <p:pic>
        <p:nvPicPr>
          <p:cNvPr id="55" name="Content Placeholder 4" descr="Graphical user interface, application&#10;&#10;Description automatically generated">
            <a:extLst>
              <a:ext uri="{FF2B5EF4-FFF2-40B4-BE49-F238E27FC236}">
                <a16:creationId xmlns:a16="http://schemas.microsoft.com/office/drawing/2014/main" id="{A8A2B54E-E0A3-B2B4-E124-5B88079F5154}"/>
              </a:ext>
            </a:extLst>
          </p:cNvPr>
          <p:cNvPicPr>
            <a:picLocks noGrp="1" noChangeAspect="1"/>
          </p:cNvPicPr>
          <p:nvPr>
            <p:ph idx="1"/>
          </p:nvPr>
        </p:nvPicPr>
        <p:blipFill>
          <a:blip r:embed="rId7"/>
          <a:stretch>
            <a:fillRect/>
          </a:stretch>
        </p:blipFill>
        <p:spPr>
          <a:xfrm>
            <a:off x="5736288" y="1994322"/>
            <a:ext cx="4321541" cy="2587909"/>
          </a:xfrm>
          <a:prstGeom prst="rect">
            <a:avLst/>
          </a:prstGeom>
        </p:spPr>
      </p:pic>
      <p:sp>
        <p:nvSpPr>
          <p:cNvPr id="7" name="TextBox 6">
            <a:extLst>
              <a:ext uri="{FF2B5EF4-FFF2-40B4-BE49-F238E27FC236}">
                <a16:creationId xmlns:a16="http://schemas.microsoft.com/office/drawing/2014/main" id="{16C322E8-74BC-16DA-AB8A-E2D93546605C}"/>
              </a:ext>
            </a:extLst>
          </p:cNvPr>
          <p:cNvSpPr txBox="1"/>
          <p:nvPr/>
        </p:nvSpPr>
        <p:spPr>
          <a:xfrm>
            <a:off x="2887579" y="3624028"/>
            <a:ext cx="5775158" cy="307777"/>
          </a:xfrm>
          <a:prstGeom prst="rect">
            <a:avLst/>
          </a:prstGeom>
          <a:noFill/>
        </p:spPr>
        <p:txBody>
          <a:bodyPr wrap="square">
            <a:spAutoFit/>
          </a:bodyPr>
          <a:lstStyle/>
          <a:p>
            <a:r>
              <a:rPr lang="en-GB" b="0" dirty="0">
                <a:effectLst/>
              </a:rPr>
              <a:t> </a:t>
            </a:r>
            <a:endParaRPr lang="en-GB" dirty="0"/>
          </a:p>
        </p:txBody>
      </p:sp>
      <p:sp>
        <p:nvSpPr>
          <p:cNvPr id="4" name="ZoneTexte 3">
            <a:extLst>
              <a:ext uri="{FF2B5EF4-FFF2-40B4-BE49-F238E27FC236}">
                <a16:creationId xmlns:a16="http://schemas.microsoft.com/office/drawing/2014/main" id="{1DDAB4E0-C0AD-D682-48E0-8C3C2E29846C}"/>
              </a:ext>
            </a:extLst>
          </p:cNvPr>
          <p:cNvSpPr txBox="1"/>
          <p:nvPr/>
        </p:nvSpPr>
        <p:spPr>
          <a:xfrm>
            <a:off x="1653278" y="1978659"/>
            <a:ext cx="3302248" cy="2554545"/>
          </a:xfrm>
          <a:prstGeom prst="rect">
            <a:avLst/>
          </a:prstGeom>
          <a:noFill/>
        </p:spPr>
        <p:txBody>
          <a:bodyPr wrap="square" rtlCol="0">
            <a:spAutoFit/>
          </a:bodyPr>
          <a:lstStyle/>
          <a:p>
            <a:pPr algn="just"/>
            <a:r>
              <a:rPr lang="en-US" sz="1000" dirty="0"/>
              <a:t>After data cleaning, feature visualization, and preprocessing, the fields we used to build our model were: </a:t>
            </a:r>
          </a:p>
          <a:p>
            <a:pPr marL="285750" indent="-285750" algn="just">
              <a:buFont typeface="Wingdings" panose="05000000000000000000" pitchFamily="2" charset="2"/>
              <a:buChar char="§"/>
            </a:pPr>
            <a:r>
              <a:rPr lang="en-US" sz="1000" dirty="0"/>
              <a:t> </a:t>
            </a:r>
            <a:r>
              <a:rPr lang="en-US" sz="1000" b="1" dirty="0"/>
              <a:t>Type : </a:t>
            </a:r>
            <a:r>
              <a:rPr lang="en-US" sz="1000" dirty="0"/>
              <a:t>sale type of the transaction ex : Ready, off-plan …</a:t>
            </a:r>
          </a:p>
          <a:p>
            <a:pPr marL="285750" indent="-285750" algn="just">
              <a:buFont typeface="Wingdings" panose="05000000000000000000" pitchFamily="2" charset="2"/>
              <a:buChar char="§"/>
            </a:pPr>
            <a:r>
              <a:rPr lang="en-US" sz="1000" b="1" dirty="0"/>
              <a:t>Sequence : </a:t>
            </a:r>
            <a:r>
              <a:rPr lang="en-US" sz="1000" dirty="0"/>
              <a:t>if the transactions involves primary or secondary phasis of a project</a:t>
            </a:r>
          </a:p>
          <a:p>
            <a:pPr marL="285750" indent="-285750" algn="just">
              <a:buFont typeface="Wingdings" panose="05000000000000000000" pitchFamily="2" charset="2"/>
              <a:buChar char="§"/>
            </a:pPr>
            <a:r>
              <a:rPr lang="en-US" sz="1000" b="1" dirty="0"/>
              <a:t>Year : </a:t>
            </a:r>
            <a:r>
              <a:rPr lang="en-US" sz="1000" dirty="0"/>
              <a:t>year of transaction</a:t>
            </a:r>
          </a:p>
          <a:p>
            <a:pPr marL="285750" indent="-285750" algn="just">
              <a:buFont typeface="Wingdings" panose="05000000000000000000" pitchFamily="2" charset="2"/>
              <a:buChar char="§"/>
            </a:pPr>
            <a:r>
              <a:rPr lang="en-US" sz="1000" b="1" dirty="0"/>
              <a:t>Location : </a:t>
            </a:r>
            <a:r>
              <a:rPr lang="en-US" sz="1000" dirty="0"/>
              <a:t>a hundred of different location neighborhoods and communities around Dubai</a:t>
            </a:r>
          </a:p>
          <a:p>
            <a:pPr marL="285750" indent="-285750" algn="just">
              <a:buFont typeface="Wingdings" panose="05000000000000000000" pitchFamily="2" charset="2"/>
              <a:buChar char="§"/>
            </a:pPr>
            <a:r>
              <a:rPr lang="en-US" sz="1000" b="1" dirty="0" err="1"/>
              <a:t>Property_Name</a:t>
            </a:r>
            <a:r>
              <a:rPr lang="en-US" sz="1000" b="1" dirty="0"/>
              <a:t> : </a:t>
            </a:r>
            <a:r>
              <a:rPr lang="en-US" sz="1000" dirty="0"/>
              <a:t>more granular than Location, it gives the particular bloc</a:t>
            </a:r>
          </a:p>
          <a:p>
            <a:pPr marL="285750" indent="-285750" algn="just">
              <a:buFont typeface="Wingdings" panose="05000000000000000000" pitchFamily="2" charset="2"/>
              <a:buChar char="§"/>
            </a:pPr>
            <a:r>
              <a:rPr lang="en-US" sz="1000" b="1" dirty="0"/>
              <a:t>Bedrooms : </a:t>
            </a:r>
            <a:r>
              <a:rPr lang="en-US" sz="1000" dirty="0"/>
              <a:t>number of bedrooms</a:t>
            </a:r>
          </a:p>
          <a:p>
            <a:pPr marL="285750" indent="-285750" algn="just">
              <a:buFont typeface="Wingdings" panose="05000000000000000000" pitchFamily="2" charset="2"/>
              <a:buChar char="§"/>
            </a:pPr>
            <a:r>
              <a:rPr lang="en-US" sz="1000" b="1" dirty="0"/>
              <a:t>Size (</a:t>
            </a:r>
            <a:r>
              <a:rPr lang="en-US" sz="1000" b="1" dirty="0" err="1"/>
              <a:t>Sqf</a:t>
            </a:r>
            <a:r>
              <a:rPr lang="en-US" sz="1000" b="1" dirty="0"/>
              <a:t>) </a:t>
            </a:r>
            <a:r>
              <a:rPr lang="en-US" sz="1000" dirty="0"/>
              <a:t>: built size in square feet</a:t>
            </a:r>
          </a:p>
          <a:p>
            <a:pPr marL="285750" indent="-285750" algn="just">
              <a:buFont typeface="Wingdings" panose="05000000000000000000" pitchFamily="2" charset="2"/>
              <a:buChar char="§"/>
            </a:pPr>
            <a:r>
              <a:rPr lang="en-US" sz="1000" b="1" dirty="0"/>
              <a:t>Land Size </a:t>
            </a:r>
            <a:r>
              <a:rPr lang="en-US" sz="1000" dirty="0"/>
              <a:t>: Land size in square feet </a:t>
            </a:r>
          </a:p>
          <a:p>
            <a:pPr marL="285750" indent="-285750" algn="just">
              <a:buFont typeface="Arial" panose="020B0604020202020204" pitchFamily="34" charset="0"/>
              <a:buChar char="•"/>
            </a:pPr>
            <a:endParaRPr lang="en-US" sz="1000" dirty="0"/>
          </a:p>
        </p:txBody>
      </p:sp>
      <p:sp>
        <p:nvSpPr>
          <p:cNvPr id="6" name="Espace réservé du texte 5">
            <a:extLst>
              <a:ext uri="{FF2B5EF4-FFF2-40B4-BE49-F238E27FC236}">
                <a16:creationId xmlns:a16="http://schemas.microsoft.com/office/drawing/2014/main" id="{FD528EF3-9E45-3E2F-6356-5BCC790D71C7}"/>
              </a:ext>
            </a:extLst>
          </p:cNvPr>
          <p:cNvSpPr>
            <a:spLocks noGrp="1"/>
          </p:cNvSpPr>
          <p:nvPr>
            <p:ph type="body" sz="quarter" idx="16"/>
          </p:nvPr>
        </p:nvSpPr>
        <p:spPr>
          <a:xfrm>
            <a:off x="1612408" y="1586401"/>
            <a:ext cx="2305422" cy="340991"/>
          </a:xfrm>
        </p:spPr>
        <p:txBody>
          <a:bodyPr/>
          <a:lstStyle/>
          <a:p>
            <a:r>
              <a:rPr lang="en-US" dirty="0"/>
              <a:t>Modelling</a:t>
            </a:r>
          </a:p>
        </p:txBody>
      </p:sp>
      <p:pic>
        <p:nvPicPr>
          <p:cNvPr id="1026" name="Picture 2" descr="dubai government logo">
            <a:extLst>
              <a:ext uri="{FF2B5EF4-FFF2-40B4-BE49-F238E27FC236}">
                <a16:creationId xmlns:a16="http://schemas.microsoft.com/office/drawing/2014/main" id="{0BF65AFB-7688-555F-B8F4-A8962400A1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653" y="5167735"/>
            <a:ext cx="892572" cy="7420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cp logo">
            <a:extLst>
              <a:ext uri="{FF2B5EF4-FFF2-40B4-BE49-F238E27FC236}">
                <a16:creationId xmlns:a16="http://schemas.microsoft.com/office/drawing/2014/main" id="{C15DFDBC-65C4-3FBE-F059-86B4026933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1121" y="5167735"/>
            <a:ext cx="610884" cy="7293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loud computing Logo">
            <a:extLst>
              <a:ext uri="{FF2B5EF4-FFF2-40B4-BE49-F238E27FC236}">
                <a16:creationId xmlns:a16="http://schemas.microsoft.com/office/drawing/2014/main" id="{A914C472-D83F-3F27-A2BF-69D4B7F9E7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09524" y="5160774"/>
            <a:ext cx="1096516" cy="7269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sual search query image">
            <a:extLst>
              <a:ext uri="{FF2B5EF4-FFF2-40B4-BE49-F238E27FC236}">
                <a16:creationId xmlns:a16="http://schemas.microsoft.com/office/drawing/2014/main" id="{07A2B877-9A17-990A-ABF2-607A6FBF59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73559" y="5087820"/>
            <a:ext cx="1096516" cy="84354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8D37B377-18DF-E55F-9D4F-F814A6406248}"/>
              </a:ext>
            </a:extLst>
          </p:cNvPr>
          <p:cNvCxnSpPr>
            <a:cxnSpLocks/>
          </p:cNvCxnSpPr>
          <p:nvPr/>
        </p:nvCxnSpPr>
        <p:spPr>
          <a:xfrm>
            <a:off x="2093799" y="5537929"/>
            <a:ext cx="115700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necteur droit avec flèche 17">
            <a:extLst>
              <a:ext uri="{FF2B5EF4-FFF2-40B4-BE49-F238E27FC236}">
                <a16:creationId xmlns:a16="http://schemas.microsoft.com/office/drawing/2014/main" id="{3F4F04E6-A8DD-8D0E-4796-5040B64179A4}"/>
              </a:ext>
            </a:extLst>
          </p:cNvPr>
          <p:cNvCxnSpPr>
            <a:cxnSpLocks/>
          </p:cNvCxnSpPr>
          <p:nvPr/>
        </p:nvCxnSpPr>
        <p:spPr>
          <a:xfrm>
            <a:off x="4597262" y="5532395"/>
            <a:ext cx="115700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54E194B3-D6DC-AA4D-79D1-0BCEE994B266}"/>
              </a:ext>
            </a:extLst>
          </p:cNvPr>
          <p:cNvCxnSpPr>
            <a:cxnSpLocks/>
          </p:cNvCxnSpPr>
          <p:nvPr/>
        </p:nvCxnSpPr>
        <p:spPr>
          <a:xfrm>
            <a:off x="7506039" y="5555910"/>
            <a:ext cx="115700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1543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EsyFPzzbQuajhlZ.EouKC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KKQjxupgRbiZc_wUwF8f7g"/>
</p:tagLst>
</file>

<file path=ppt/theme/theme1.xml><?xml version="1.0" encoding="utf-8"?>
<a:theme xmlns:a="http://schemas.openxmlformats.org/drawingml/2006/main"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1157</TotalTime>
  <Words>1256</Words>
  <Application>Microsoft Office PowerPoint</Application>
  <PresentationFormat>Personnalisé</PresentationFormat>
  <Paragraphs>111</Paragraphs>
  <Slides>7</Slides>
  <Notes>4</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7</vt:i4>
      </vt:variant>
    </vt:vector>
  </HeadingPairs>
  <TitlesOfParts>
    <vt:vector size="16" baseType="lpstr">
      <vt:lpstr>Franklin Gothic</vt:lpstr>
      <vt:lpstr>Noto Sans Symbols</vt:lpstr>
      <vt:lpstr>Arial</vt:lpstr>
      <vt:lpstr>Libre Franklin</vt:lpstr>
      <vt:lpstr>Calibri</vt:lpstr>
      <vt:lpstr>Open Sans</vt:lpstr>
      <vt:lpstr>Wingdings</vt:lpstr>
      <vt:lpstr>Office Theme</vt:lpstr>
      <vt:lpstr>Diapositive think-cell</vt:lpstr>
      <vt:lpstr>Présentation PowerPoint</vt:lpstr>
      <vt:lpstr>Car pricing – scrapping to model delivery</vt:lpstr>
      <vt:lpstr>Présentation PowerPoint</vt:lpstr>
      <vt:lpstr>Time Series Analysis: Real Estate</vt:lpstr>
      <vt:lpstr>Présentation PowerPoint</vt:lpstr>
      <vt:lpstr>Price Estimation App</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Title</dc:title>
  <dc:creator>User1</dc:creator>
  <cp:lastModifiedBy>Casa 3</cp:lastModifiedBy>
  <cp:revision>22</cp:revision>
  <dcterms:created xsi:type="dcterms:W3CDTF">2022-09-30T10:53:53Z</dcterms:created>
  <dcterms:modified xsi:type="dcterms:W3CDTF">2023-03-16T18:00:13Z</dcterms:modified>
</cp:coreProperties>
</file>